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 id="2147483742" r:id="rId5"/>
    <p:sldMasterId id="2147483730" r:id="rId6"/>
  </p:sldMasterIdLst>
  <p:notesMasterIdLst>
    <p:notesMasterId r:id="rId16"/>
  </p:notesMasterIdLst>
  <p:sldIdLst>
    <p:sldId id="274" r:id="rId7"/>
    <p:sldId id="260" r:id="rId8"/>
    <p:sldId id="261" r:id="rId9"/>
    <p:sldId id="275" r:id="rId10"/>
    <p:sldId id="276" r:id="rId11"/>
    <p:sldId id="263" r:id="rId12"/>
    <p:sldId id="264" r:id="rId13"/>
    <p:sldId id="278"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p:restoredTop sz="96327"/>
  </p:normalViewPr>
  <p:slideViewPr>
    <p:cSldViewPr snapToGrid="0" snapToObjects="1">
      <p:cViewPr varScale="1">
        <p:scale>
          <a:sx n="90" d="100"/>
          <a:sy n="90" d="100"/>
        </p:scale>
        <p:origin x="114" y="31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07E0C-D84B-4484-B3F2-33356EE0141F}"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108101BA-D791-4BA3-A76A-453B69661696}">
      <dgm:prSet/>
      <dgm:spPr/>
      <dgm:t>
        <a:bodyPr/>
        <a:lstStyle/>
        <a:p>
          <a:r>
            <a:rPr lang="en-US"/>
            <a:t>Sergeant Troy Armstrong, </a:t>
          </a:r>
          <a:br>
            <a:rPr lang="en-US"/>
          </a:br>
          <a:r>
            <a:rPr lang="en-US"/>
            <a:t>Cold Case Investigations Specialist Public Protection Section</a:t>
          </a:r>
        </a:p>
      </dgm:t>
    </dgm:pt>
    <dgm:pt modelId="{508527EC-097C-48E0-BC6E-FDEA32185A41}" type="parTrans" cxnId="{7FFDD4FB-4A0D-4CD5-A3E1-991EB5F9B6EB}">
      <dgm:prSet/>
      <dgm:spPr/>
      <dgm:t>
        <a:bodyPr/>
        <a:lstStyle/>
        <a:p>
          <a:endParaRPr lang="en-US"/>
        </a:p>
      </dgm:t>
    </dgm:pt>
    <dgm:pt modelId="{C66B2F26-9FA7-499F-8114-C04EE9F8DC23}" type="sibTrans" cxnId="{7FFDD4FB-4A0D-4CD5-A3E1-991EB5F9B6EB}">
      <dgm:prSet/>
      <dgm:spPr/>
      <dgm:t>
        <a:bodyPr/>
        <a:lstStyle/>
        <a:p>
          <a:endParaRPr lang="en-US"/>
        </a:p>
      </dgm:t>
    </dgm:pt>
    <dgm:pt modelId="{A9373A6E-FEC9-4BD7-80C5-3B4484D8388A}">
      <dgm:prSet/>
      <dgm:spPr/>
      <dgm:t>
        <a:bodyPr/>
        <a:lstStyle/>
        <a:p>
          <a:r>
            <a:rPr lang="en-US"/>
            <a:t>Audrey Dawn B. Proctor, MSN, BSN, AAS, BA, RN, RRT, SANE-A, SANE-P, FNE</a:t>
          </a:r>
        </a:p>
      </dgm:t>
    </dgm:pt>
    <dgm:pt modelId="{F039B0E9-E762-4406-B372-98474B9FC1A7}" type="parTrans" cxnId="{F9035417-84FA-48EC-8B9E-4608A3D320DA}">
      <dgm:prSet/>
      <dgm:spPr/>
      <dgm:t>
        <a:bodyPr/>
        <a:lstStyle/>
        <a:p>
          <a:endParaRPr lang="en-US"/>
        </a:p>
      </dgm:t>
    </dgm:pt>
    <dgm:pt modelId="{18C28FB5-F3BD-4846-BC19-E328B8A95BA5}" type="sibTrans" cxnId="{F9035417-84FA-48EC-8B9E-4608A3D320DA}">
      <dgm:prSet/>
      <dgm:spPr/>
      <dgm:t>
        <a:bodyPr/>
        <a:lstStyle/>
        <a:p>
          <a:endParaRPr lang="en-US"/>
        </a:p>
      </dgm:t>
    </dgm:pt>
    <dgm:pt modelId="{C75CFF66-1339-4309-AD02-3678E5C29703}">
      <dgm:prSet/>
      <dgm:spPr/>
      <dgm:t>
        <a:bodyPr/>
        <a:lstStyle/>
        <a:p>
          <a:r>
            <a:rPr lang="en-US"/>
            <a:t>Juanita Dudley</a:t>
          </a:r>
          <a:br>
            <a:rPr lang="en-US"/>
          </a:br>
          <a:r>
            <a:rPr lang="en-US"/>
            <a:t>Director/Forensic Interviewer</a:t>
          </a:r>
          <a:br>
            <a:rPr lang="en-US"/>
          </a:br>
          <a:r>
            <a:rPr lang="en-US"/>
            <a:t>Moore County Children’s Advocacy Center</a:t>
          </a:r>
        </a:p>
      </dgm:t>
    </dgm:pt>
    <dgm:pt modelId="{F5F40E72-D626-4865-84BA-6B349B66C396}" type="parTrans" cxnId="{C124B4D7-8528-4B2E-9653-960D6F62F7DB}">
      <dgm:prSet/>
      <dgm:spPr/>
      <dgm:t>
        <a:bodyPr/>
        <a:lstStyle/>
        <a:p>
          <a:endParaRPr lang="en-US"/>
        </a:p>
      </dgm:t>
    </dgm:pt>
    <dgm:pt modelId="{81211067-7B89-4EC0-94CE-70E78DD7478F}" type="sibTrans" cxnId="{C124B4D7-8528-4B2E-9653-960D6F62F7DB}">
      <dgm:prSet/>
      <dgm:spPr/>
      <dgm:t>
        <a:bodyPr/>
        <a:lstStyle/>
        <a:p>
          <a:endParaRPr lang="en-US"/>
        </a:p>
      </dgm:t>
    </dgm:pt>
    <dgm:pt modelId="{7830957C-3F72-43C1-B97C-9B9B31D5C56E}" type="pres">
      <dgm:prSet presAssocID="{A0507E0C-D84B-4484-B3F2-33356EE0141F}" presName="vert0" presStyleCnt="0">
        <dgm:presLayoutVars>
          <dgm:dir/>
          <dgm:animOne val="branch"/>
          <dgm:animLvl val="lvl"/>
        </dgm:presLayoutVars>
      </dgm:prSet>
      <dgm:spPr/>
    </dgm:pt>
    <dgm:pt modelId="{686DF15B-940E-471A-96A2-DE331B95FB05}" type="pres">
      <dgm:prSet presAssocID="{108101BA-D791-4BA3-A76A-453B69661696}" presName="thickLine" presStyleLbl="alignNode1" presStyleIdx="0" presStyleCnt="3"/>
      <dgm:spPr/>
    </dgm:pt>
    <dgm:pt modelId="{1EAEB24D-DA31-4B66-889E-1258B629D5BA}" type="pres">
      <dgm:prSet presAssocID="{108101BA-D791-4BA3-A76A-453B69661696}" presName="horz1" presStyleCnt="0"/>
      <dgm:spPr/>
    </dgm:pt>
    <dgm:pt modelId="{8181F1FA-4D03-4086-9F3C-007DFDB243C4}" type="pres">
      <dgm:prSet presAssocID="{108101BA-D791-4BA3-A76A-453B69661696}" presName="tx1" presStyleLbl="revTx" presStyleIdx="0" presStyleCnt="3"/>
      <dgm:spPr/>
    </dgm:pt>
    <dgm:pt modelId="{1A490F0A-4EBD-4651-86FA-B171BB36EFF6}" type="pres">
      <dgm:prSet presAssocID="{108101BA-D791-4BA3-A76A-453B69661696}" presName="vert1" presStyleCnt="0"/>
      <dgm:spPr/>
    </dgm:pt>
    <dgm:pt modelId="{C58717CF-CDDD-456A-8982-E9804CAE056E}" type="pres">
      <dgm:prSet presAssocID="{A9373A6E-FEC9-4BD7-80C5-3B4484D8388A}" presName="thickLine" presStyleLbl="alignNode1" presStyleIdx="1" presStyleCnt="3"/>
      <dgm:spPr/>
    </dgm:pt>
    <dgm:pt modelId="{EB92F76D-118D-4527-AAC4-9899E8E7BE71}" type="pres">
      <dgm:prSet presAssocID="{A9373A6E-FEC9-4BD7-80C5-3B4484D8388A}" presName="horz1" presStyleCnt="0"/>
      <dgm:spPr/>
    </dgm:pt>
    <dgm:pt modelId="{F45D4928-1C29-416D-83A7-3F6B23BE05B5}" type="pres">
      <dgm:prSet presAssocID="{A9373A6E-FEC9-4BD7-80C5-3B4484D8388A}" presName="tx1" presStyleLbl="revTx" presStyleIdx="1" presStyleCnt="3"/>
      <dgm:spPr/>
    </dgm:pt>
    <dgm:pt modelId="{90FC97A1-A250-426A-B2D7-0F38A777EBD9}" type="pres">
      <dgm:prSet presAssocID="{A9373A6E-FEC9-4BD7-80C5-3B4484D8388A}" presName="vert1" presStyleCnt="0"/>
      <dgm:spPr/>
    </dgm:pt>
    <dgm:pt modelId="{3A194274-BD08-43EC-B330-921C71CA7A89}" type="pres">
      <dgm:prSet presAssocID="{C75CFF66-1339-4309-AD02-3678E5C29703}" presName="thickLine" presStyleLbl="alignNode1" presStyleIdx="2" presStyleCnt="3"/>
      <dgm:spPr/>
    </dgm:pt>
    <dgm:pt modelId="{B848A1DB-71D7-4CEB-9E5B-6439B3D7C540}" type="pres">
      <dgm:prSet presAssocID="{C75CFF66-1339-4309-AD02-3678E5C29703}" presName="horz1" presStyleCnt="0"/>
      <dgm:spPr/>
    </dgm:pt>
    <dgm:pt modelId="{EBB39A53-1610-4DD0-9E17-97A12965C145}" type="pres">
      <dgm:prSet presAssocID="{C75CFF66-1339-4309-AD02-3678E5C29703}" presName="tx1" presStyleLbl="revTx" presStyleIdx="2" presStyleCnt="3"/>
      <dgm:spPr/>
    </dgm:pt>
    <dgm:pt modelId="{7C8ADFB0-3380-4EF2-9408-4A8B2D3EF618}" type="pres">
      <dgm:prSet presAssocID="{C75CFF66-1339-4309-AD02-3678E5C29703}" presName="vert1" presStyleCnt="0"/>
      <dgm:spPr/>
    </dgm:pt>
  </dgm:ptLst>
  <dgm:cxnLst>
    <dgm:cxn modelId="{BB039300-1E62-4679-813F-9366AE25DC46}" type="presOf" srcId="{A0507E0C-D84B-4484-B3F2-33356EE0141F}" destId="{7830957C-3F72-43C1-B97C-9B9B31D5C56E}" srcOrd="0" destOrd="0" presId="urn:microsoft.com/office/officeart/2008/layout/LinedList"/>
    <dgm:cxn modelId="{F9035417-84FA-48EC-8B9E-4608A3D320DA}" srcId="{A0507E0C-D84B-4484-B3F2-33356EE0141F}" destId="{A9373A6E-FEC9-4BD7-80C5-3B4484D8388A}" srcOrd="1" destOrd="0" parTransId="{F039B0E9-E762-4406-B372-98474B9FC1A7}" sibTransId="{18C28FB5-F3BD-4846-BC19-E328B8A95BA5}"/>
    <dgm:cxn modelId="{DB63467C-62E8-4FB7-8842-AF1A308F1E2C}" type="presOf" srcId="{A9373A6E-FEC9-4BD7-80C5-3B4484D8388A}" destId="{F45D4928-1C29-416D-83A7-3F6B23BE05B5}" srcOrd="0" destOrd="0" presId="urn:microsoft.com/office/officeart/2008/layout/LinedList"/>
    <dgm:cxn modelId="{2F314694-5022-4CE6-A6A7-579336909F37}" type="presOf" srcId="{108101BA-D791-4BA3-A76A-453B69661696}" destId="{8181F1FA-4D03-4086-9F3C-007DFDB243C4}" srcOrd="0" destOrd="0" presId="urn:microsoft.com/office/officeart/2008/layout/LinedList"/>
    <dgm:cxn modelId="{4C4DD5D6-CF02-46D3-8678-093C615333E1}" type="presOf" srcId="{C75CFF66-1339-4309-AD02-3678E5C29703}" destId="{EBB39A53-1610-4DD0-9E17-97A12965C145}" srcOrd="0" destOrd="0" presId="urn:microsoft.com/office/officeart/2008/layout/LinedList"/>
    <dgm:cxn modelId="{C124B4D7-8528-4B2E-9653-960D6F62F7DB}" srcId="{A0507E0C-D84B-4484-B3F2-33356EE0141F}" destId="{C75CFF66-1339-4309-AD02-3678E5C29703}" srcOrd="2" destOrd="0" parTransId="{F5F40E72-D626-4865-84BA-6B349B66C396}" sibTransId="{81211067-7B89-4EC0-94CE-70E78DD7478F}"/>
    <dgm:cxn modelId="{7FFDD4FB-4A0D-4CD5-A3E1-991EB5F9B6EB}" srcId="{A0507E0C-D84B-4484-B3F2-33356EE0141F}" destId="{108101BA-D791-4BA3-A76A-453B69661696}" srcOrd="0" destOrd="0" parTransId="{508527EC-097C-48E0-BC6E-FDEA32185A41}" sibTransId="{C66B2F26-9FA7-499F-8114-C04EE9F8DC23}"/>
    <dgm:cxn modelId="{F1D0A83E-6D16-4C1B-BB50-F19AF6C72979}" type="presParOf" srcId="{7830957C-3F72-43C1-B97C-9B9B31D5C56E}" destId="{686DF15B-940E-471A-96A2-DE331B95FB05}" srcOrd="0" destOrd="0" presId="urn:microsoft.com/office/officeart/2008/layout/LinedList"/>
    <dgm:cxn modelId="{EBCEA605-3407-4029-93D3-A24E9D506AEF}" type="presParOf" srcId="{7830957C-3F72-43C1-B97C-9B9B31D5C56E}" destId="{1EAEB24D-DA31-4B66-889E-1258B629D5BA}" srcOrd="1" destOrd="0" presId="urn:microsoft.com/office/officeart/2008/layout/LinedList"/>
    <dgm:cxn modelId="{128EEE99-7E22-44E1-9EC0-FE467D323349}" type="presParOf" srcId="{1EAEB24D-DA31-4B66-889E-1258B629D5BA}" destId="{8181F1FA-4D03-4086-9F3C-007DFDB243C4}" srcOrd="0" destOrd="0" presId="urn:microsoft.com/office/officeart/2008/layout/LinedList"/>
    <dgm:cxn modelId="{8E322D87-48C4-42B9-BE47-1F36C53CBEA2}" type="presParOf" srcId="{1EAEB24D-DA31-4B66-889E-1258B629D5BA}" destId="{1A490F0A-4EBD-4651-86FA-B171BB36EFF6}" srcOrd="1" destOrd="0" presId="urn:microsoft.com/office/officeart/2008/layout/LinedList"/>
    <dgm:cxn modelId="{ED501F4C-2DDB-481C-830E-5E31534B7465}" type="presParOf" srcId="{7830957C-3F72-43C1-B97C-9B9B31D5C56E}" destId="{C58717CF-CDDD-456A-8982-E9804CAE056E}" srcOrd="2" destOrd="0" presId="urn:microsoft.com/office/officeart/2008/layout/LinedList"/>
    <dgm:cxn modelId="{FFE70270-73C2-477C-951F-AB1F5AFA9F77}" type="presParOf" srcId="{7830957C-3F72-43C1-B97C-9B9B31D5C56E}" destId="{EB92F76D-118D-4527-AAC4-9899E8E7BE71}" srcOrd="3" destOrd="0" presId="urn:microsoft.com/office/officeart/2008/layout/LinedList"/>
    <dgm:cxn modelId="{A75C4BD9-D340-445A-8136-E7D4E1F29E1D}" type="presParOf" srcId="{EB92F76D-118D-4527-AAC4-9899E8E7BE71}" destId="{F45D4928-1C29-416D-83A7-3F6B23BE05B5}" srcOrd="0" destOrd="0" presId="urn:microsoft.com/office/officeart/2008/layout/LinedList"/>
    <dgm:cxn modelId="{D4947A23-254B-498D-9128-695CE2EDD520}" type="presParOf" srcId="{EB92F76D-118D-4527-AAC4-9899E8E7BE71}" destId="{90FC97A1-A250-426A-B2D7-0F38A777EBD9}" srcOrd="1" destOrd="0" presId="urn:microsoft.com/office/officeart/2008/layout/LinedList"/>
    <dgm:cxn modelId="{BDB70CAE-3153-4F3B-B0E9-BDFB01DA9B8F}" type="presParOf" srcId="{7830957C-3F72-43C1-B97C-9B9B31D5C56E}" destId="{3A194274-BD08-43EC-B330-921C71CA7A89}" srcOrd="4" destOrd="0" presId="urn:microsoft.com/office/officeart/2008/layout/LinedList"/>
    <dgm:cxn modelId="{72F6AC60-A060-431F-B2FE-DC1E33B4AD3F}" type="presParOf" srcId="{7830957C-3F72-43C1-B97C-9B9B31D5C56E}" destId="{B848A1DB-71D7-4CEB-9E5B-6439B3D7C540}" srcOrd="5" destOrd="0" presId="urn:microsoft.com/office/officeart/2008/layout/LinedList"/>
    <dgm:cxn modelId="{06B3F2C6-8529-419C-A8B3-28AFEAD4462A}" type="presParOf" srcId="{B848A1DB-71D7-4CEB-9E5B-6439B3D7C540}" destId="{EBB39A53-1610-4DD0-9E17-97A12965C145}" srcOrd="0" destOrd="0" presId="urn:microsoft.com/office/officeart/2008/layout/LinedList"/>
    <dgm:cxn modelId="{F592D76A-AA60-4706-9FF0-AC5C1591F3F4}" type="presParOf" srcId="{B848A1DB-71D7-4CEB-9E5B-6439B3D7C540}" destId="{7C8ADFB0-3380-4EF2-9408-4A8B2D3EF6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345DF-6EDF-493E-8377-7883D04C06E4}"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426289B9-00A2-4A7E-A4DF-C361A584AA3B}">
      <dgm:prSet/>
      <dgm:spPr/>
      <dgm:t>
        <a:bodyPr/>
        <a:lstStyle/>
        <a:p>
          <a:r>
            <a:rPr lang="en-US"/>
            <a:t>Laurie Mayenschein, BSN, RN, SANE-A </a:t>
          </a:r>
        </a:p>
      </dgm:t>
    </dgm:pt>
    <dgm:pt modelId="{5A678AC8-7AEA-4BDA-BF3A-D070B852980A}" type="parTrans" cxnId="{4D6FC98F-96E8-4F4D-B6D9-A8A9524C76CF}">
      <dgm:prSet/>
      <dgm:spPr/>
      <dgm:t>
        <a:bodyPr/>
        <a:lstStyle/>
        <a:p>
          <a:endParaRPr lang="en-US"/>
        </a:p>
      </dgm:t>
    </dgm:pt>
    <dgm:pt modelId="{75C5828C-714D-42AC-9CDA-81877F02277F}" type="sibTrans" cxnId="{4D6FC98F-96E8-4F4D-B6D9-A8A9524C76CF}">
      <dgm:prSet/>
      <dgm:spPr/>
      <dgm:t>
        <a:bodyPr/>
        <a:lstStyle/>
        <a:p>
          <a:endParaRPr lang="en-US"/>
        </a:p>
      </dgm:t>
    </dgm:pt>
    <dgm:pt modelId="{F898F34E-DDE6-4B0E-88BB-8BCBDA48A995}">
      <dgm:prSet/>
      <dgm:spPr/>
      <dgm:t>
        <a:bodyPr/>
        <a:lstStyle/>
        <a:p>
          <a:r>
            <a:rPr lang="en-US"/>
            <a:t>Corrie Jolly, PNP, SANE-A, SANE-P</a:t>
          </a:r>
        </a:p>
      </dgm:t>
    </dgm:pt>
    <dgm:pt modelId="{0086229E-AFC4-4476-9D09-1355FFC7ED8C}" type="parTrans" cxnId="{DDC5C9A3-8FEB-4617-AB11-9AA721AA4AEA}">
      <dgm:prSet/>
      <dgm:spPr/>
      <dgm:t>
        <a:bodyPr/>
        <a:lstStyle/>
        <a:p>
          <a:endParaRPr lang="en-US"/>
        </a:p>
      </dgm:t>
    </dgm:pt>
    <dgm:pt modelId="{68F97B75-D273-4212-97F3-BC6D9DE5F3B6}" type="sibTrans" cxnId="{DDC5C9A3-8FEB-4617-AB11-9AA721AA4AEA}">
      <dgm:prSet/>
      <dgm:spPr/>
      <dgm:t>
        <a:bodyPr/>
        <a:lstStyle/>
        <a:p>
          <a:endParaRPr lang="en-US"/>
        </a:p>
      </dgm:t>
    </dgm:pt>
    <dgm:pt modelId="{973A55AD-345A-4906-95AB-0BB4DBF9CB70}">
      <dgm:prSet/>
      <dgm:spPr/>
      <dgm:t>
        <a:bodyPr/>
        <a:lstStyle/>
        <a:p>
          <a:r>
            <a:rPr lang="en-US"/>
            <a:t>Samantha Pendergrass, Assistant District Attorney at the Mecklenburg County District Attorney’s Office</a:t>
          </a:r>
        </a:p>
      </dgm:t>
    </dgm:pt>
    <dgm:pt modelId="{89D163DC-4FA4-406A-9E73-904CE5D8A17F}" type="parTrans" cxnId="{CCBD7F0C-8CB2-46BE-82BE-A8FE783BBA53}">
      <dgm:prSet/>
      <dgm:spPr/>
      <dgm:t>
        <a:bodyPr/>
        <a:lstStyle/>
        <a:p>
          <a:endParaRPr lang="en-US"/>
        </a:p>
      </dgm:t>
    </dgm:pt>
    <dgm:pt modelId="{8C90B8C7-EFE0-48B3-BA05-FD91B95218AD}" type="sibTrans" cxnId="{CCBD7F0C-8CB2-46BE-82BE-A8FE783BBA53}">
      <dgm:prSet/>
      <dgm:spPr/>
      <dgm:t>
        <a:bodyPr/>
        <a:lstStyle/>
        <a:p>
          <a:endParaRPr lang="en-US"/>
        </a:p>
      </dgm:t>
    </dgm:pt>
    <dgm:pt modelId="{51DF4C17-49EA-452A-918B-ABEBFC7F8EB2}">
      <dgm:prSet/>
      <dgm:spPr/>
      <dgm:t>
        <a:bodyPr/>
        <a:lstStyle/>
        <a:p>
          <a:r>
            <a:rPr lang="en-US"/>
            <a:t>Danna M. Hagele MD, MPH</a:t>
          </a:r>
        </a:p>
      </dgm:t>
    </dgm:pt>
    <dgm:pt modelId="{DAA3BA0B-DDA8-4A7D-A8AE-C6C61E401FA3}" type="parTrans" cxnId="{D6902AF4-C37F-4EDE-AF9E-B6EF6E71ABED}">
      <dgm:prSet/>
      <dgm:spPr/>
      <dgm:t>
        <a:bodyPr/>
        <a:lstStyle/>
        <a:p>
          <a:endParaRPr lang="en-US"/>
        </a:p>
      </dgm:t>
    </dgm:pt>
    <dgm:pt modelId="{2C4082BD-0096-467B-9241-542A43E0A8D7}" type="sibTrans" cxnId="{D6902AF4-C37F-4EDE-AF9E-B6EF6E71ABED}">
      <dgm:prSet/>
      <dgm:spPr/>
      <dgm:t>
        <a:bodyPr/>
        <a:lstStyle/>
        <a:p>
          <a:endParaRPr lang="en-US"/>
        </a:p>
      </dgm:t>
    </dgm:pt>
    <dgm:pt modelId="{D11D999B-34A6-45AA-86A1-D94B5FCF5EBC}">
      <dgm:prSet/>
      <dgm:spPr/>
      <dgm:t>
        <a:bodyPr/>
        <a:lstStyle/>
        <a:p>
          <a:r>
            <a:rPr lang="en-US"/>
            <a:t>Beth Browning MSN, FNP-C, SANE-A, SANE-P</a:t>
          </a:r>
        </a:p>
      </dgm:t>
    </dgm:pt>
    <dgm:pt modelId="{884B4B7B-A17C-47F8-A8B9-A67BBF9C036A}" type="parTrans" cxnId="{F389E42D-146A-49E0-A1CF-0CF9C7907014}">
      <dgm:prSet/>
      <dgm:spPr/>
      <dgm:t>
        <a:bodyPr/>
        <a:lstStyle/>
        <a:p>
          <a:endParaRPr lang="en-US"/>
        </a:p>
      </dgm:t>
    </dgm:pt>
    <dgm:pt modelId="{B89BEDCB-7D2B-409B-8BD1-1754AB56A2EC}" type="sibTrans" cxnId="{F389E42D-146A-49E0-A1CF-0CF9C7907014}">
      <dgm:prSet/>
      <dgm:spPr/>
      <dgm:t>
        <a:bodyPr/>
        <a:lstStyle/>
        <a:p>
          <a:endParaRPr lang="en-US"/>
        </a:p>
      </dgm:t>
    </dgm:pt>
    <dgm:pt modelId="{0220D8C1-8608-47B4-880F-68A238BE3B75}" type="pres">
      <dgm:prSet presAssocID="{BAD345DF-6EDF-493E-8377-7883D04C06E4}" presName="vert0" presStyleCnt="0">
        <dgm:presLayoutVars>
          <dgm:dir/>
          <dgm:animOne val="branch"/>
          <dgm:animLvl val="lvl"/>
        </dgm:presLayoutVars>
      </dgm:prSet>
      <dgm:spPr/>
    </dgm:pt>
    <dgm:pt modelId="{B3358902-2526-4AAA-B40D-EDAF99E72A42}" type="pres">
      <dgm:prSet presAssocID="{426289B9-00A2-4A7E-A4DF-C361A584AA3B}" presName="thickLine" presStyleLbl="alignNode1" presStyleIdx="0" presStyleCnt="5"/>
      <dgm:spPr/>
    </dgm:pt>
    <dgm:pt modelId="{84A11D48-4F43-4F0D-B44E-7EAC880BBBA7}" type="pres">
      <dgm:prSet presAssocID="{426289B9-00A2-4A7E-A4DF-C361A584AA3B}" presName="horz1" presStyleCnt="0"/>
      <dgm:spPr/>
    </dgm:pt>
    <dgm:pt modelId="{4CE03F14-4841-4667-B671-D1B2C3D9878B}" type="pres">
      <dgm:prSet presAssocID="{426289B9-00A2-4A7E-A4DF-C361A584AA3B}" presName="tx1" presStyleLbl="revTx" presStyleIdx="0" presStyleCnt="5"/>
      <dgm:spPr/>
    </dgm:pt>
    <dgm:pt modelId="{582EC040-2A9A-42CC-85D1-471BE641DD5C}" type="pres">
      <dgm:prSet presAssocID="{426289B9-00A2-4A7E-A4DF-C361A584AA3B}" presName="vert1" presStyleCnt="0"/>
      <dgm:spPr/>
    </dgm:pt>
    <dgm:pt modelId="{7D6AAA9F-879A-415B-BC3D-E765EC0D9E4F}" type="pres">
      <dgm:prSet presAssocID="{F898F34E-DDE6-4B0E-88BB-8BCBDA48A995}" presName="thickLine" presStyleLbl="alignNode1" presStyleIdx="1" presStyleCnt="5"/>
      <dgm:spPr/>
    </dgm:pt>
    <dgm:pt modelId="{05F8299E-E678-465D-9CEB-E831E40B5C3E}" type="pres">
      <dgm:prSet presAssocID="{F898F34E-DDE6-4B0E-88BB-8BCBDA48A995}" presName="horz1" presStyleCnt="0"/>
      <dgm:spPr/>
    </dgm:pt>
    <dgm:pt modelId="{AA92CC59-C675-4E1D-8A33-BDB006EB2835}" type="pres">
      <dgm:prSet presAssocID="{F898F34E-DDE6-4B0E-88BB-8BCBDA48A995}" presName="tx1" presStyleLbl="revTx" presStyleIdx="1" presStyleCnt="5"/>
      <dgm:spPr/>
    </dgm:pt>
    <dgm:pt modelId="{9F1BBD20-7FC9-4679-BD1F-7EA8C02CD22D}" type="pres">
      <dgm:prSet presAssocID="{F898F34E-DDE6-4B0E-88BB-8BCBDA48A995}" presName="vert1" presStyleCnt="0"/>
      <dgm:spPr/>
    </dgm:pt>
    <dgm:pt modelId="{4C8D4601-F83C-49A0-A9FD-03022D9FED99}" type="pres">
      <dgm:prSet presAssocID="{973A55AD-345A-4906-95AB-0BB4DBF9CB70}" presName="thickLine" presStyleLbl="alignNode1" presStyleIdx="2" presStyleCnt="5"/>
      <dgm:spPr/>
    </dgm:pt>
    <dgm:pt modelId="{27017109-600D-4C8D-88DE-CDFBEC247716}" type="pres">
      <dgm:prSet presAssocID="{973A55AD-345A-4906-95AB-0BB4DBF9CB70}" presName="horz1" presStyleCnt="0"/>
      <dgm:spPr/>
    </dgm:pt>
    <dgm:pt modelId="{223EF446-94B8-4654-9704-2C9001C23239}" type="pres">
      <dgm:prSet presAssocID="{973A55AD-345A-4906-95AB-0BB4DBF9CB70}" presName="tx1" presStyleLbl="revTx" presStyleIdx="2" presStyleCnt="5"/>
      <dgm:spPr/>
    </dgm:pt>
    <dgm:pt modelId="{E8006397-095B-46C1-B9DE-6669E7F3CA4D}" type="pres">
      <dgm:prSet presAssocID="{973A55AD-345A-4906-95AB-0BB4DBF9CB70}" presName="vert1" presStyleCnt="0"/>
      <dgm:spPr/>
    </dgm:pt>
    <dgm:pt modelId="{5C049913-E54C-47F9-9E74-B5CB5C7D9EC9}" type="pres">
      <dgm:prSet presAssocID="{51DF4C17-49EA-452A-918B-ABEBFC7F8EB2}" presName="thickLine" presStyleLbl="alignNode1" presStyleIdx="3" presStyleCnt="5"/>
      <dgm:spPr/>
    </dgm:pt>
    <dgm:pt modelId="{2FEE900C-8785-48C5-B48F-AD737BBFBB1D}" type="pres">
      <dgm:prSet presAssocID="{51DF4C17-49EA-452A-918B-ABEBFC7F8EB2}" presName="horz1" presStyleCnt="0"/>
      <dgm:spPr/>
    </dgm:pt>
    <dgm:pt modelId="{A5B6E679-AE38-4C6F-B448-D8E2C8305636}" type="pres">
      <dgm:prSet presAssocID="{51DF4C17-49EA-452A-918B-ABEBFC7F8EB2}" presName="tx1" presStyleLbl="revTx" presStyleIdx="3" presStyleCnt="5"/>
      <dgm:spPr/>
    </dgm:pt>
    <dgm:pt modelId="{6B2D750B-E8A9-4151-AD5C-B3D0312477F1}" type="pres">
      <dgm:prSet presAssocID="{51DF4C17-49EA-452A-918B-ABEBFC7F8EB2}" presName="vert1" presStyleCnt="0"/>
      <dgm:spPr/>
    </dgm:pt>
    <dgm:pt modelId="{E334B3E9-4651-495B-BB60-0A671AE456DE}" type="pres">
      <dgm:prSet presAssocID="{D11D999B-34A6-45AA-86A1-D94B5FCF5EBC}" presName="thickLine" presStyleLbl="alignNode1" presStyleIdx="4" presStyleCnt="5"/>
      <dgm:spPr/>
    </dgm:pt>
    <dgm:pt modelId="{4677BA2C-B99E-46B5-96D9-BDBBC42F6BB5}" type="pres">
      <dgm:prSet presAssocID="{D11D999B-34A6-45AA-86A1-D94B5FCF5EBC}" presName="horz1" presStyleCnt="0"/>
      <dgm:spPr/>
    </dgm:pt>
    <dgm:pt modelId="{37A5D365-D026-4FEE-8795-0D9DA92DA446}" type="pres">
      <dgm:prSet presAssocID="{D11D999B-34A6-45AA-86A1-D94B5FCF5EBC}" presName="tx1" presStyleLbl="revTx" presStyleIdx="4" presStyleCnt="5"/>
      <dgm:spPr/>
    </dgm:pt>
    <dgm:pt modelId="{689E531A-6AA7-4C8F-969B-6295B3FB2EC1}" type="pres">
      <dgm:prSet presAssocID="{D11D999B-34A6-45AA-86A1-D94B5FCF5EBC}" presName="vert1" presStyleCnt="0"/>
      <dgm:spPr/>
    </dgm:pt>
  </dgm:ptLst>
  <dgm:cxnLst>
    <dgm:cxn modelId="{CCBD7F0C-8CB2-46BE-82BE-A8FE783BBA53}" srcId="{BAD345DF-6EDF-493E-8377-7883D04C06E4}" destId="{973A55AD-345A-4906-95AB-0BB4DBF9CB70}" srcOrd="2" destOrd="0" parTransId="{89D163DC-4FA4-406A-9E73-904CE5D8A17F}" sibTransId="{8C90B8C7-EFE0-48B3-BA05-FD91B95218AD}"/>
    <dgm:cxn modelId="{F389E42D-146A-49E0-A1CF-0CF9C7907014}" srcId="{BAD345DF-6EDF-493E-8377-7883D04C06E4}" destId="{D11D999B-34A6-45AA-86A1-D94B5FCF5EBC}" srcOrd="4" destOrd="0" parTransId="{884B4B7B-A17C-47F8-A8B9-A67BBF9C036A}" sibTransId="{B89BEDCB-7D2B-409B-8BD1-1754AB56A2EC}"/>
    <dgm:cxn modelId="{ED23CD5C-08DB-4E77-AC30-958C1E49F676}" type="presOf" srcId="{F898F34E-DDE6-4B0E-88BB-8BCBDA48A995}" destId="{AA92CC59-C675-4E1D-8A33-BDB006EB2835}" srcOrd="0" destOrd="0" presId="urn:microsoft.com/office/officeart/2008/layout/LinedList"/>
    <dgm:cxn modelId="{8F02006E-F417-4DD7-98A1-103E0541EF31}" type="presOf" srcId="{973A55AD-345A-4906-95AB-0BB4DBF9CB70}" destId="{223EF446-94B8-4654-9704-2C9001C23239}" srcOrd="0" destOrd="0" presId="urn:microsoft.com/office/officeart/2008/layout/LinedList"/>
    <dgm:cxn modelId="{B3FFD951-7086-49EE-AD4D-D717A4F721EF}" type="presOf" srcId="{BAD345DF-6EDF-493E-8377-7883D04C06E4}" destId="{0220D8C1-8608-47B4-880F-68A238BE3B75}" srcOrd="0" destOrd="0" presId="urn:microsoft.com/office/officeart/2008/layout/LinedList"/>
    <dgm:cxn modelId="{79540972-4FAF-4494-996B-AEB2576807F7}" type="presOf" srcId="{D11D999B-34A6-45AA-86A1-D94B5FCF5EBC}" destId="{37A5D365-D026-4FEE-8795-0D9DA92DA446}" srcOrd="0" destOrd="0" presId="urn:microsoft.com/office/officeart/2008/layout/LinedList"/>
    <dgm:cxn modelId="{809A2B8E-0404-44C0-897B-872FE6B61F56}" type="presOf" srcId="{51DF4C17-49EA-452A-918B-ABEBFC7F8EB2}" destId="{A5B6E679-AE38-4C6F-B448-D8E2C8305636}" srcOrd="0" destOrd="0" presId="urn:microsoft.com/office/officeart/2008/layout/LinedList"/>
    <dgm:cxn modelId="{4D6FC98F-96E8-4F4D-B6D9-A8A9524C76CF}" srcId="{BAD345DF-6EDF-493E-8377-7883D04C06E4}" destId="{426289B9-00A2-4A7E-A4DF-C361A584AA3B}" srcOrd="0" destOrd="0" parTransId="{5A678AC8-7AEA-4BDA-BF3A-D070B852980A}" sibTransId="{75C5828C-714D-42AC-9CDA-81877F02277F}"/>
    <dgm:cxn modelId="{DDC5C9A3-8FEB-4617-AB11-9AA721AA4AEA}" srcId="{BAD345DF-6EDF-493E-8377-7883D04C06E4}" destId="{F898F34E-DDE6-4B0E-88BB-8BCBDA48A995}" srcOrd="1" destOrd="0" parTransId="{0086229E-AFC4-4476-9D09-1355FFC7ED8C}" sibTransId="{68F97B75-D273-4212-97F3-BC6D9DE5F3B6}"/>
    <dgm:cxn modelId="{A10BC2CA-BA28-479E-8A33-62644C40D7A2}" type="presOf" srcId="{426289B9-00A2-4A7E-A4DF-C361A584AA3B}" destId="{4CE03F14-4841-4667-B671-D1B2C3D9878B}" srcOrd="0" destOrd="0" presId="urn:microsoft.com/office/officeart/2008/layout/LinedList"/>
    <dgm:cxn modelId="{D6902AF4-C37F-4EDE-AF9E-B6EF6E71ABED}" srcId="{BAD345DF-6EDF-493E-8377-7883D04C06E4}" destId="{51DF4C17-49EA-452A-918B-ABEBFC7F8EB2}" srcOrd="3" destOrd="0" parTransId="{DAA3BA0B-DDA8-4A7D-A8AE-C6C61E401FA3}" sibTransId="{2C4082BD-0096-467B-9241-542A43E0A8D7}"/>
    <dgm:cxn modelId="{8D17389C-5F11-4DC6-9C9E-D609CE99329C}" type="presParOf" srcId="{0220D8C1-8608-47B4-880F-68A238BE3B75}" destId="{B3358902-2526-4AAA-B40D-EDAF99E72A42}" srcOrd="0" destOrd="0" presId="urn:microsoft.com/office/officeart/2008/layout/LinedList"/>
    <dgm:cxn modelId="{4FB4F154-DF37-4A68-9161-8637F55458E7}" type="presParOf" srcId="{0220D8C1-8608-47B4-880F-68A238BE3B75}" destId="{84A11D48-4F43-4F0D-B44E-7EAC880BBBA7}" srcOrd="1" destOrd="0" presId="urn:microsoft.com/office/officeart/2008/layout/LinedList"/>
    <dgm:cxn modelId="{09AD0001-2056-4406-AD75-80CBA86D21A2}" type="presParOf" srcId="{84A11D48-4F43-4F0D-B44E-7EAC880BBBA7}" destId="{4CE03F14-4841-4667-B671-D1B2C3D9878B}" srcOrd="0" destOrd="0" presId="urn:microsoft.com/office/officeart/2008/layout/LinedList"/>
    <dgm:cxn modelId="{C12B388E-2373-4B33-A72A-7329132674BB}" type="presParOf" srcId="{84A11D48-4F43-4F0D-B44E-7EAC880BBBA7}" destId="{582EC040-2A9A-42CC-85D1-471BE641DD5C}" srcOrd="1" destOrd="0" presId="urn:microsoft.com/office/officeart/2008/layout/LinedList"/>
    <dgm:cxn modelId="{C7FEB80A-C874-4EF3-8D7F-502E4B0587F6}" type="presParOf" srcId="{0220D8C1-8608-47B4-880F-68A238BE3B75}" destId="{7D6AAA9F-879A-415B-BC3D-E765EC0D9E4F}" srcOrd="2" destOrd="0" presId="urn:microsoft.com/office/officeart/2008/layout/LinedList"/>
    <dgm:cxn modelId="{EF87F458-8596-40B9-952B-71202B196A28}" type="presParOf" srcId="{0220D8C1-8608-47B4-880F-68A238BE3B75}" destId="{05F8299E-E678-465D-9CEB-E831E40B5C3E}" srcOrd="3" destOrd="0" presId="urn:microsoft.com/office/officeart/2008/layout/LinedList"/>
    <dgm:cxn modelId="{774345BB-D554-498F-AB20-3D91056A28DA}" type="presParOf" srcId="{05F8299E-E678-465D-9CEB-E831E40B5C3E}" destId="{AA92CC59-C675-4E1D-8A33-BDB006EB2835}" srcOrd="0" destOrd="0" presId="urn:microsoft.com/office/officeart/2008/layout/LinedList"/>
    <dgm:cxn modelId="{A142CF7E-8508-4B83-BCAA-5F297F6AFB71}" type="presParOf" srcId="{05F8299E-E678-465D-9CEB-E831E40B5C3E}" destId="{9F1BBD20-7FC9-4679-BD1F-7EA8C02CD22D}" srcOrd="1" destOrd="0" presId="urn:microsoft.com/office/officeart/2008/layout/LinedList"/>
    <dgm:cxn modelId="{A3346398-BBAF-4C68-B66F-07B1E7832AAF}" type="presParOf" srcId="{0220D8C1-8608-47B4-880F-68A238BE3B75}" destId="{4C8D4601-F83C-49A0-A9FD-03022D9FED99}" srcOrd="4" destOrd="0" presId="urn:microsoft.com/office/officeart/2008/layout/LinedList"/>
    <dgm:cxn modelId="{95EF4ECE-C73B-447E-ACAD-312072B5814D}" type="presParOf" srcId="{0220D8C1-8608-47B4-880F-68A238BE3B75}" destId="{27017109-600D-4C8D-88DE-CDFBEC247716}" srcOrd="5" destOrd="0" presId="urn:microsoft.com/office/officeart/2008/layout/LinedList"/>
    <dgm:cxn modelId="{3FC833F8-EDF9-487E-B32B-AAECB6B12020}" type="presParOf" srcId="{27017109-600D-4C8D-88DE-CDFBEC247716}" destId="{223EF446-94B8-4654-9704-2C9001C23239}" srcOrd="0" destOrd="0" presId="urn:microsoft.com/office/officeart/2008/layout/LinedList"/>
    <dgm:cxn modelId="{AA6A206E-2935-4067-8237-755D75F56EC3}" type="presParOf" srcId="{27017109-600D-4C8D-88DE-CDFBEC247716}" destId="{E8006397-095B-46C1-B9DE-6669E7F3CA4D}" srcOrd="1" destOrd="0" presId="urn:microsoft.com/office/officeart/2008/layout/LinedList"/>
    <dgm:cxn modelId="{6E8B986F-5E2D-45BD-B532-F488628A4A21}" type="presParOf" srcId="{0220D8C1-8608-47B4-880F-68A238BE3B75}" destId="{5C049913-E54C-47F9-9E74-B5CB5C7D9EC9}" srcOrd="6" destOrd="0" presId="urn:microsoft.com/office/officeart/2008/layout/LinedList"/>
    <dgm:cxn modelId="{B29B2BC9-4F61-4055-86E8-ECD9A226496A}" type="presParOf" srcId="{0220D8C1-8608-47B4-880F-68A238BE3B75}" destId="{2FEE900C-8785-48C5-B48F-AD737BBFBB1D}" srcOrd="7" destOrd="0" presId="urn:microsoft.com/office/officeart/2008/layout/LinedList"/>
    <dgm:cxn modelId="{2D8076F8-F753-4FAC-A4FE-A3AED2553C88}" type="presParOf" srcId="{2FEE900C-8785-48C5-B48F-AD737BBFBB1D}" destId="{A5B6E679-AE38-4C6F-B448-D8E2C8305636}" srcOrd="0" destOrd="0" presId="urn:microsoft.com/office/officeart/2008/layout/LinedList"/>
    <dgm:cxn modelId="{942C45A3-DD9E-4826-A301-DAF0895351F1}" type="presParOf" srcId="{2FEE900C-8785-48C5-B48F-AD737BBFBB1D}" destId="{6B2D750B-E8A9-4151-AD5C-B3D0312477F1}" srcOrd="1" destOrd="0" presId="urn:microsoft.com/office/officeart/2008/layout/LinedList"/>
    <dgm:cxn modelId="{33A48F85-E719-4681-9980-010EFF969FE4}" type="presParOf" srcId="{0220D8C1-8608-47B4-880F-68A238BE3B75}" destId="{E334B3E9-4651-495B-BB60-0A671AE456DE}" srcOrd="8" destOrd="0" presId="urn:microsoft.com/office/officeart/2008/layout/LinedList"/>
    <dgm:cxn modelId="{EB332DBA-3DFC-4AED-AE3B-BD8940C93D30}" type="presParOf" srcId="{0220D8C1-8608-47B4-880F-68A238BE3B75}" destId="{4677BA2C-B99E-46B5-96D9-BDBBC42F6BB5}" srcOrd="9" destOrd="0" presId="urn:microsoft.com/office/officeart/2008/layout/LinedList"/>
    <dgm:cxn modelId="{E36043D8-7864-43F3-A680-677DF29D836E}" type="presParOf" srcId="{4677BA2C-B99E-46B5-96D9-BDBBC42F6BB5}" destId="{37A5D365-D026-4FEE-8795-0D9DA92DA446}" srcOrd="0" destOrd="0" presId="urn:microsoft.com/office/officeart/2008/layout/LinedList"/>
    <dgm:cxn modelId="{D6555919-1FC7-4149-81D4-87271456D883}" type="presParOf" srcId="{4677BA2C-B99E-46B5-96D9-BDBBC42F6BB5}" destId="{689E531A-6AA7-4C8F-969B-6295B3FB2E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DF15B-940E-471A-96A2-DE331B95FB05}">
      <dsp:nvSpPr>
        <dsp:cNvPr id="0" name=""/>
        <dsp:cNvSpPr/>
      </dsp:nvSpPr>
      <dsp:spPr>
        <a:xfrm>
          <a:off x="0" y="2124"/>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81F1FA-4D03-4086-9F3C-007DFDB243C4}">
      <dsp:nvSpPr>
        <dsp:cNvPr id="0" name=""/>
        <dsp:cNvSpPr/>
      </dsp:nvSpPr>
      <dsp:spPr>
        <a:xfrm>
          <a:off x="0" y="2124"/>
          <a:ext cx="964544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Sergeant Troy Armstrong, </a:t>
          </a:r>
          <a:br>
            <a:rPr lang="en-US" sz="3000" kern="1200"/>
          </a:br>
          <a:r>
            <a:rPr lang="en-US" sz="3000" kern="1200"/>
            <a:t>Cold Case Investigations Specialist Public Protection Section</a:t>
          </a:r>
        </a:p>
      </dsp:txBody>
      <dsp:txXfrm>
        <a:off x="0" y="2124"/>
        <a:ext cx="9645445" cy="1449029"/>
      </dsp:txXfrm>
    </dsp:sp>
    <dsp:sp modelId="{C58717CF-CDDD-456A-8982-E9804CAE056E}">
      <dsp:nvSpPr>
        <dsp:cNvPr id="0" name=""/>
        <dsp:cNvSpPr/>
      </dsp:nvSpPr>
      <dsp:spPr>
        <a:xfrm>
          <a:off x="0" y="1451154"/>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5D4928-1C29-416D-83A7-3F6B23BE05B5}">
      <dsp:nvSpPr>
        <dsp:cNvPr id="0" name=""/>
        <dsp:cNvSpPr/>
      </dsp:nvSpPr>
      <dsp:spPr>
        <a:xfrm>
          <a:off x="0" y="1451154"/>
          <a:ext cx="964544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Audrey Dawn B. Proctor, MSN, BSN, AAS, BA, RN, RRT, SANE-A, SANE-P, FNE</a:t>
          </a:r>
        </a:p>
      </dsp:txBody>
      <dsp:txXfrm>
        <a:off x="0" y="1451154"/>
        <a:ext cx="9645445" cy="1449029"/>
      </dsp:txXfrm>
    </dsp:sp>
    <dsp:sp modelId="{3A194274-BD08-43EC-B330-921C71CA7A89}">
      <dsp:nvSpPr>
        <dsp:cNvPr id="0" name=""/>
        <dsp:cNvSpPr/>
      </dsp:nvSpPr>
      <dsp:spPr>
        <a:xfrm>
          <a:off x="0" y="2900183"/>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B39A53-1610-4DD0-9E17-97A12965C145}">
      <dsp:nvSpPr>
        <dsp:cNvPr id="0" name=""/>
        <dsp:cNvSpPr/>
      </dsp:nvSpPr>
      <dsp:spPr>
        <a:xfrm>
          <a:off x="0" y="2900183"/>
          <a:ext cx="964544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Juanita Dudley</a:t>
          </a:r>
          <a:br>
            <a:rPr lang="en-US" sz="3000" kern="1200"/>
          </a:br>
          <a:r>
            <a:rPr lang="en-US" sz="3000" kern="1200"/>
            <a:t>Director/Forensic Interviewer</a:t>
          </a:r>
          <a:br>
            <a:rPr lang="en-US" sz="3000" kern="1200"/>
          </a:br>
          <a:r>
            <a:rPr lang="en-US" sz="3000" kern="1200"/>
            <a:t>Moore County Children’s Advocacy Center</a:t>
          </a:r>
        </a:p>
      </dsp:txBody>
      <dsp:txXfrm>
        <a:off x="0" y="2900183"/>
        <a:ext cx="9645445"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8902-2526-4AAA-B40D-EDAF99E72A42}">
      <dsp:nvSpPr>
        <dsp:cNvPr id="0" name=""/>
        <dsp:cNvSpPr/>
      </dsp:nvSpPr>
      <dsp:spPr>
        <a:xfrm>
          <a:off x="0" y="531"/>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E03F14-4841-4667-B671-D1B2C3D9878B}">
      <dsp:nvSpPr>
        <dsp:cNvPr id="0" name=""/>
        <dsp:cNvSpPr/>
      </dsp:nvSpPr>
      <dsp:spPr>
        <a:xfrm>
          <a:off x="0" y="531"/>
          <a:ext cx="964544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Laurie Mayenschein, BSN, RN, SANE-A </a:t>
          </a:r>
        </a:p>
      </dsp:txBody>
      <dsp:txXfrm>
        <a:off x="0" y="531"/>
        <a:ext cx="9645445" cy="870055"/>
      </dsp:txXfrm>
    </dsp:sp>
    <dsp:sp modelId="{7D6AAA9F-879A-415B-BC3D-E765EC0D9E4F}">
      <dsp:nvSpPr>
        <dsp:cNvPr id="0" name=""/>
        <dsp:cNvSpPr/>
      </dsp:nvSpPr>
      <dsp:spPr>
        <a:xfrm>
          <a:off x="0" y="870586"/>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92CC59-C675-4E1D-8A33-BDB006EB2835}">
      <dsp:nvSpPr>
        <dsp:cNvPr id="0" name=""/>
        <dsp:cNvSpPr/>
      </dsp:nvSpPr>
      <dsp:spPr>
        <a:xfrm>
          <a:off x="0" y="870586"/>
          <a:ext cx="964544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Corrie Jolly, PNP, SANE-A, SANE-P</a:t>
          </a:r>
        </a:p>
      </dsp:txBody>
      <dsp:txXfrm>
        <a:off x="0" y="870586"/>
        <a:ext cx="9645445" cy="870055"/>
      </dsp:txXfrm>
    </dsp:sp>
    <dsp:sp modelId="{4C8D4601-F83C-49A0-A9FD-03022D9FED99}">
      <dsp:nvSpPr>
        <dsp:cNvPr id="0" name=""/>
        <dsp:cNvSpPr/>
      </dsp:nvSpPr>
      <dsp:spPr>
        <a:xfrm>
          <a:off x="0" y="1740641"/>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23EF446-94B8-4654-9704-2C9001C23239}">
      <dsp:nvSpPr>
        <dsp:cNvPr id="0" name=""/>
        <dsp:cNvSpPr/>
      </dsp:nvSpPr>
      <dsp:spPr>
        <a:xfrm>
          <a:off x="0" y="1740641"/>
          <a:ext cx="964544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Samantha Pendergrass, Assistant District Attorney at the Mecklenburg County District Attorney’s Office</a:t>
          </a:r>
        </a:p>
      </dsp:txBody>
      <dsp:txXfrm>
        <a:off x="0" y="1740641"/>
        <a:ext cx="9645445" cy="870055"/>
      </dsp:txXfrm>
    </dsp:sp>
    <dsp:sp modelId="{5C049913-E54C-47F9-9E74-B5CB5C7D9EC9}">
      <dsp:nvSpPr>
        <dsp:cNvPr id="0" name=""/>
        <dsp:cNvSpPr/>
      </dsp:nvSpPr>
      <dsp:spPr>
        <a:xfrm>
          <a:off x="0" y="2610696"/>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B6E679-AE38-4C6F-B448-D8E2C8305636}">
      <dsp:nvSpPr>
        <dsp:cNvPr id="0" name=""/>
        <dsp:cNvSpPr/>
      </dsp:nvSpPr>
      <dsp:spPr>
        <a:xfrm>
          <a:off x="0" y="2610696"/>
          <a:ext cx="964544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Danna M. Hagele MD, MPH</a:t>
          </a:r>
        </a:p>
      </dsp:txBody>
      <dsp:txXfrm>
        <a:off x="0" y="2610696"/>
        <a:ext cx="9645445" cy="870055"/>
      </dsp:txXfrm>
    </dsp:sp>
    <dsp:sp modelId="{E334B3E9-4651-495B-BB60-0A671AE456DE}">
      <dsp:nvSpPr>
        <dsp:cNvPr id="0" name=""/>
        <dsp:cNvSpPr/>
      </dsp:nvSpPr>
      <dsp:spPr>
        <a:xfrm>
          <a:off x="0" y="3480751"/>
          <a:ext cx="96454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A5D365-D026-4FEE-8795-0D9DA92DA446}">
      <dsp:nvSpPr>
        <dsp:cNvPr id="0" name=""/>
        <dsp:cNvSpPr/>
      </dsp:nvSpPr>
      <dsp:spPr>
        <a:xfrm>
          <a:off x="0" y="3480751"/>
          <a:ext cx="964544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Beth Browning MSN, FNP-C, SANE-A, SANE-P</a:t>
          </a:r>
        </a:p>
      </dsp:txBody>
      <dsp:txXfrm>
        <a:off x="0" y="3480751"/>
        <a:ext cx="9645445"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5FB30-556D-445B-9AE1-C237B8F69206}"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E5941-D950-4930-A74D-F5C3C9B83289}" type="slidenum">
              <a:rPr lang="en-US" smtClean="0"/>
              <a:t>‹#›</a:t>
            </a:fld>
            <a:endParaRPr lang="en-US"/>
          </a:p>
        </p:txBody>
      </p:sp>
    </p:spTree>
    <p:extLst>
      <p:ext uri="{BB962C8B-B14F-4D97-AF65-F5344CB8AC3E}">
        <p14:creationId xmlns:p14="http://schemas.microsoft.com/office/powerpoint/2010/main" val="135121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9E4F-6CB4-DC4D-9034-BFF342F4F23F}"/>
              </a:ext>
            </a:extLst>
          </p:cNvPr>
          <p:cNvSpPr>
            <a:spLocks noGrp="1"/>
          </p:cNvSpPr>
          <p:nvPr>
            <p:ph type="ctrTitle" hasCustomPrompt="1"/>
          </p:nvPr>
        </p:nvSpPr>
        <p:spPr>
          <a:xfrm>
            <a:off x="629266" y="1122363"/>
            <a:ext cx="9144000" cy="2387600"/>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6B5DC1DE-4162-F641-AD84-E9B4A624F7A7}"/>
              </a:ext>
            </a:extLst>
          </p:cNvPr>
          <p:cNvSpPr>
            <a:spLocks noGrp="1"/>
          </p:cNvSpPr>
          <p:nvPr>
            <p:ph type="subTitle" idx="1" hasCustomPrompt="1"/>
          </p:nvPr>
        </p:nvSpPr>
        <p:spPr>
          <a:xfrm>
            <a:off x="629266"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Description</a:t>
            </a:r>
          </a:p>
        </p:txBody>
      </p:sp>
    </p:spTree>
    <p:extLst>
      <p:ext uri="{BB962C8B-B14F-4D97-AF65-F5344CB8AC3E}">
        <p14:creationId xmlns:p14="http://schemas.microsoft.com/office/powerpoint/2010/main" val="15599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7B29-5C6C-E640-ADD1-A30C84C709ED}"/>
              </a:ext>
            </a:extLst>
          </p:cNvPr>
          <p:cNvSpPr>
            <a:spLocks noGrp="1"/>
          </p:cNvSpPr>
          <p:nvPr>
            <p:ph type="ctrTitle"/>
          </p:nvPr>
        </p:nvSpPr>
        <p:spPr>
          <a:xfrm>
            <a:off x="3212755" y="469557"/>
            <a:ext cx="8662088" cy="1322173"/>
          </a:xfrm>
        </p:spPr>
        <p:txBody>
          <a:bodyPr anchor="t" anchorCtr="0">
            <a:normAutofit/>
          </a:bodyPr>
          <a:lstStyle>
            <a:lvl1pPr algn="l">
              <a:defRPr sz="5000" baseline="0"/>
            </a:lvl1pPr>
          </a:lstStyle>
          <a:p>
            <a:r>
              <a:rPr lang="en-US" dirty="0"/>
              <a:t>Click to edit Master title style</a:t>
            </a:r>
          </a:p>
        </p:txBody>
      </p:sp>
      <p:sp>
        <p:nvSpPr>
          <p:cNvPr id="3" name="Subtitle 2">
            <a:extLst>
              <a:ext uri="{FF2B5EF4-FFF2-40B4-BE49-F238E27FC236}">
                <a16:creationId xmlns:a16="http://schemas.microsoft.com/office/drawing/2014/main" id="{18C89E45-6426-7B4E-BFD7-BDC5CE90FCEB}"/>
              </a:ext>
            </a:extLst>
          </p:cNvPr>
          <p:cNvSpPr>
            <a:spLocks noGrp="1"/>
          </p:cNvSpPr>
          <p:nvPr>
            <p:ph type="subTitle" idx="1"/>
          </p:nvPr>
        </p:nvSpPr>
        <p:spPr>
          <a:xfrm>
            <a:off x="3212755" y="2866767"/>
            <a:ext cx="8662087" cy="23292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492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493E-B6D9-0745-A8FF-F21CAF453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95EF4-4895-7547-8F46-B41C3A065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12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175D-E51C-E64F-81A6-150B1CF6537A}"/>
              </a:ext>
            </a:extLst>
          </p:cNvPr>
          <p:cNvSpPr>
            <a:spLocks noGrp="1"/>
          </p:cNvSpPr>
          <p:nvPr>
            <p:ph type="title"/>
          </p:nvPr>
        </p:nvSpPr>
        <p:spPr>
          <a:xfrm>
            <a:off x="3212756" y="593124"/>
            <a:ext cx="8134693" cy="1248033"/>
          </a:xfrm>
        </p:spPr>
        <p:txBody>
          <a:bodyPr anchor="t" anchorCtr="0">
            <a:normAutofit/>
          </a:bodyPr>
          <a:lstStyle>
            <a:lvl1pPr>
              <a:defRPr sz="50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9E07B5-8E69-EE4E-A192-C8715DD6FF2D}"/>
              </a:ext>
            </a:extLst>
          </p:cNvPr>
          <p:cNvSpPr>
            <a:spLocks noGrp="1"/>
          </p:cNvSpPr>
          <p:nvPr>
            <p:ph type="body" idx="1"/>
          </p:nvPr>
        </p:nvSpPr>
        <p:spPr>
          <a:xfrm>
            <a:off x="3212756" y="3336325"/>
            <a:ext cx="8134694" cy="27533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7259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644A-BA54-8041-A60A-00759BF01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0AB96B-2606-B447-9A13-E39E19760E93}"/>
              </a:ext>
            </a:extLst>
          </p:cNvPr>
          <p:cNvSpPr>
            <a:spLocks noGrp="1"/>
          </p:cNvSpPr>
          <p:nvPr>
            <p:ph sz="half" idx="1"/>
          </p:nvPr>
        </p:nvSpPr>
        <p:spPr>
          <a:xfrm>
            <a:off x="3284841" y="3138616"/>
            <a:ext cx="8066903" cy="33542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89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F865-DDBA-8A41-BE4B-0489DE513ADF}"/>
              </a:ext>
            </a:extLst>
          </p:cNvPr>
          <p:cNvSpPr>
            <a:spLocks noGrp="1"/>
          </p:cNvSpPr>
          <p:nvPr>
            <p:ph type="title"/>
          </p:nvPr>
        </p:nvSpPr>
        <p:spPr>
          <a:xfrm>
            <a:off x="3150972" y="365125"/>
            <a:ext cx="820441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08DE92-0B40-444C-8513-2B312F355717}"/>
              </a:ext>
            </a:extLst>
          </p:cNvPr>
          <p:cNvSpPr>
            <a:spLocks noGrp="1"/>
          </p:cNvSpPr>
          <p:nvPr>
            <p:ph type="body" idx="1"/>
          </p:nvPr>
        </p:nvSpPr>
        <p:spPr>
          <a:xfrm>
            <a:off x="3175222" y="2855060"/>
            <a:ext cx="81801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8C0D61-4DD9-A545-A5FD-8B94E59B9837}"/>
              </a:ext>
            </a:extLst>
          </p:cNvPr>
          <p:cNvSpPr>
            <a:spLocks noGrp="1"/>
          </p:cNvSpPr>
          <p:nvPr>
            <p:ph sz="half" idx="2"/>
          </p:nvPr>
        </p:nvSpPr>
        <p:spPr>
          <a:xfrm>
            <a:off x="3175222" y="3678972"/>
            <a:ext cx="8180165" cy="2813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48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AADC-67C0-444F-A24B-590AE42459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3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435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0620-97B1-384A-B595-20F79CF6BAA4}"/>
              </a:ext>
            </a:extLst>
          </p:cNvPr>
          <p:cNvSpPr>
            <a:spLocks noGrp="1"/>
          </p:cNvSpPr>
          <p:nvPr>
            <p:ph type="title"/>
          </p:nvPr>
        </p:nvSpPr>
        <p:spPr>
          <a:xfrm>
            <a:off x="3027404" y="457200"/>
            <a:ext cx="8327983" cy="1600200"/>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9E816DA-129A-8C4F-9541-8C3C109FCF18}"/>
              </a:ext>
            </a:extLst>
          </p:cNvPr>
          <p:cNvSpPr>
            <a:spLocks noGrp="1"/>
          </p:cNvSpPr>
          <p:nvPr>
            <p:ph idx="1"/>
          </p:nvPr>
        </p:nvSpPr>
        <p:spPr>
          <a:xfrm>
            <a:off x="5183188" y="2965622"/>
            <a:ext cx="6172200" cy="28954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52EA9-6253-7843-B09C-8A6692538C57}"/>
              </a:ext>
            </a:extLst>
          </p:cNvPr>
          <p:cNvSpPr>
            <a:spLocks noGrp="1"/>
          </p:cNvSpPr>
          <p:nvPr>
            <p:ph type="body" sz="half" idx="2"/>
          </p:nvPr>
        </p:nvSpPr>
        <p:spPr>
          <a:xfrm>
            <a:off x="2792627" y="3818238"/>
            <a:ext cx="1979398" cy="2050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6690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99ED-5EFF-A841-9815-70D63AA2AAB0}"/>
              </a:ext>
            </a:extLst>
          </p:cNvPr>
          <p:cNvSpPr>
            <a:spLocks noGrp="1"/>
          </p:cNvSpPr>
          <p:nvPr>
            <p:ph type="title"/>
          </p:nvPr>
        </p:nvSpPr>
        <p:spPr>
          <a:xfrm>
            <a:off x="3225114" y="457200"/>
            <a:ext cx="8130273" cy="1600200"/>
          </a:xfrm>
        </p:spPr>
        <p:txBody>
          <a:bodyPr anchor="t"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45C71C2-D59B-584F-8315-3F9D3B6A67FE}"/>
              </a:ext>
            </a:extLst>
          </p:cNvPr>
          <p:cNvSpPr>
            <a:spLocks noGrp="1"/>
          </p:cNvSpPr>
          <p:nvPr>
            <p:ph type="pic" idx="1"/>
          </p:nvPr>
        </p:nvSpPr>
        <p:spPr>
          <a:xfrm>
            <a:off x="5128054" y="2730843"/>
            <a:ext cx="6227333" cy="3130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97E79A-DA41-7F46-92AE-5DFB4D07329D}"/>
              </a:ext>
            </a:extLst>
          </p:cNvPr>
          <p:cNvSpPr>
            <a:spLocks noGrp="1"/>
          </p:cNvSpPr>
          <p:nvPr>
            <p:ph type="body" sz="half" idx="2"/>
          </p:nvPr>
        </p:nvSpPr>
        <p:spPr>
          <a:xfrm>
            <a:off x="3225114" y="3744096"/>
            <a:ext cx="1546911" cy="21248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73149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ECFD-25DC-BB47-8DB9-CE0F8795EA3F}"/>
              </a:ext>
            </a:extLst>
          </p:cNvPr>
          <p:cNvSpPr>
            <a:spLocks noGrp="1"/>
          </p:cNvSpPr>
          <p:nvPr>
            <p:ph type="ctrTitle"/>
          </p:nvPr>
        </p:nvSpPr>
        <p:spPr>
          <a:xfrm>
            <a:off x="494270" y="1122363"/>
            <a:ext cx="9823622" cy="2387600"/>
          </a:xfrm>
        </p:spPr>
        <p:txBody>
          <a:bodyPr anchor="t" anchorCtr="0"/>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81402E9-55F2-F649-85C3-DDF4AACFF7DF}"/>
              </a:ext>
            </a:extLst>
          </p:cNvPr>
          <p:cNvSpPr>
            <a:spLocks noGrp="1"/>
          </p:cNvSpPr>
          <p:nvPr>
            <p:ph type="subTitle" idx="1"/>
          </p:nvPr>
        </p:nvSpPr>
        <p:spPr>
          <a:xfrm>
            <a:off x="494270" y="3602038"/>
            <a:ext cx="982362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418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2484-73E1-0246-93BB-E139DADF5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172B7-E9B5-9D4E-8DA1-6240E49005A5}"/>
              </a:ext>
            </a:extLst>
          </p:cNvPr>
          <p:cNvSpPr>
            <a:spLocks noGrp="1"/>
          </p:cNvSpPr>
          <p:nvPr>
            <p:ph idx="1"/>
          </p:nvPr>
        </p:nvSpPr>
        <p:spPr>
          <a:xfrm>
            <a:off x="363794" y="1825625"/>
            <a:ext cx="964544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1496-0CD4-224D-8ABB-B1E0DE5E6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B86E1-0C04-5849-8557-B6349B664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240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FC52-A8BD-A144-9D9E-C4B5B7ED1B87}"/>
              </a:ext>
            </a:extLst>
          </p:cNvPr>
          <p:cNvSpPr>
            <a:spLocks noGrp="1"/>
          </p:cNvSpPr>
          <p:nvPr>
            <p:ph type="title"/>
          </p:nvPr>
        </p:nvSpPr>
        <p:spPr>
          <a:xfrm>
            <a:off x="831850" y="1173892"/>
            <a:ext cx="9757891" cy="2255109"/>
          </a:xfrm>
        </p:spPr>
        <p:txBody>
          <a:bodyPr anchor="t" anchorCtr="0"/>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A1B8127-9B04-D747-A4AC-84B05615D5F5}"/>
              </a:ext>
            </a:extLst>
          </p:cNvPr>
          <p:cNvSpPr>
            <a:spLocks noGrp="1"/>
          </p:cNvSpPr>
          <p:nvPr>
            <p:ph type="body" idx="1"/>
          </p:nvPr>
        </p:nvSpPr>
        <p:spPr>
          <a:xfrm>
            <a:off x="831850" y="3429001"/>
            <a:ext cx="9757891" cy="26606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0455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91E2-C6D4-5F4D-B639-5559D22EF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7E9E-E874-2146-8F14-40992761C6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81DD5D-1BBC-BD40-93A9-CCA6D1BD79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44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8490-39B5-094D-B688-0353530AD5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C2EB5-4486-CE47-A9A4-903BF177B9AE}"/>
              </a:ext>
            </a:extLst>
          </p:cNvPr>
          <p:cNvSpPr>
            <a:spLocks noGrp="1"/>
          </p:cNvSpPr>
          <p:nvPr>
            <p:ph type="body" idx="1"/>
          </p:nvPr>
        </p:nvSpPr>
        <p:spPr>
          <a:xfrm>
            <a:off x="839788" y="1681163"/>
            <a:ext cx="8464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8822F31-FD52-0049-AAD2-4ED0A742A137}"/>
              </a:ext>
            </a:extLst>
          </p:cNvPr>
          <p:cNvSpPr>
            <a:spLocks noGrp="1"/>
          </p:cNvSpPr>
          <p:nvPr>
            <p:ph sz="half" idx="2"/>
          </p:nvPr>
        </p:nvSpPr>
        <p:spPr>
          <a:xfrm>
            <a:off x="839788" y="2505075"/>
            <a:ext cx="846485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350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9EAC-7D7D-B646-BE53-673A4B8B3A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713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941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D7EA-0946-264A-9E4F-63C3D835B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86790-2EED-4741-A950-F31F03185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3B729-DD31-7344-88FB-C3542485C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8024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09E5-F09F-C04B-AC52-32B310ED5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AAB2FD-BD63-E94F-A53A-0CE6D5EBA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E4DFC-E781-3B40-9DF6-04CE9107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67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3264-49E2-9B43-99F7-C88A28DCFFCC}"/>
              </a:ext>
            </a:extLst>
          </p:cNvPr>
          <p:cNvSpPr>
            <a:spLocks noGrp="1"/>
          </p:cNvSpPr>
          <p:nvPr>
            <p:ph type="title" hasCustomPrompt="1"/>
          </p:nvPr>
        </p:nvSpPr>
        <p:spPr>
          <a:xfrm>
            <a:off x="580104" y="540774"/>
            <a:ext cx="9193162" cy="910339"/>
          </a:xfrm>
        </p:spPr>
        <p:txBody>
          <a:bodyPr anchor="t" anchorCtr="0">
            <a:normAutofit/>
          </a:bodyPr>
          <a:lstStyle>
            <a:lvl1pPr>
              <a:defRPr sz="4000"/>
            </a:lvl1pPr>
          </a:lstStyle>
          <a:p>
            <a:r>
              <a:rPr lang="en-US" dirty="0"/>
              <a:t>Title of Slide</a:t>
            </a:r>
          </a:p>
        </p:txBody>
      </p:sp>
      <p:sp>
        <p:nvSpPr>
          <p:cNvPr id="3" name="Text Placeholder 2">
            <a:extLst>
              <a:ext uri="{FF2B5EF4-FFF2-40B4-BE49-F238E27FC236}">
                <a16:creationId xmlns:a16="http://schemas.microsoft.com/office/drawing/2014/main" id="{E0ABAE30-397C-F549-A5BC-FF519BAF1688}"/>
              </a:ext>
            </a:extLst>
          </p:cNvPr>
          <p:cNvSpPr>
            <a:spLocks noGrp="1"/>
          </p:cNvSpPr>
          <p:nvPr>
            <p:ph type="body" idx="1"/>
          </p:nvPr>
        </p:nvSpPr>
        <p:spPr>
          <a:xfrm>
            <a:off x="580104" y="1630018"/>
            <a:ext cx="9193162" cy="4459634"/>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22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CB65-A121-1146-AF57-69F9B29A36A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52A6C9-FA24-874D-9226-BEB0142E3C0E}"/>
              </a:ext>
            </a:extLst>
          </p:cNvPr>
          <p:cNvSpPr>
            <a:spLocks noGrp="1"/>
          </p:cNvSpPr>
          <p:nvPr>
            <p:ph sz="half" idx="1"/>
          </p:nvPr>
        </p:nvSpPr>
        <p:spPr>
          <a:xfrm>
            <a:off x="385918" y="1825625"/>
            <a:ext cx="46334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A51AC12-7042-8542-AF56-0F370F5EB01B}"/>
              </a:ext>
            </a:extLst>
          </p:cNvPr>
          <p:cNvSpPr>
            <a:spLocks noGrp="1"/>
          </p:cNvSpPr>
          <p:nvPr>
            <p:ph sz="half" idx="2"/>
          </p:nvPr>
        </p:nvSpPr>
        <p:spPr>
          <a:xfrm>
            <a:off x="5193892" y="1848005"/>
            <a:ext cx="46334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8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D908-6A55-514B-883B-AF174C1DD1AC}"/>
              </a:ext>
            </a:extLst>
          </p:cNvPr>
          <p:cNvSpPr>
            <a:spLocks noGrp="1"/>
          </p:cNvSpPr>
          <p:nvPr>
            <p:ph type="title"/>
          </p:nvPr>
        </p:nvSpPr>
        <p:spPr>
          <a:xfrm>
            <a:off x="377673"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1ACE9-AFEA-9349-9AB8-48C9AEEEC99C}"/>
              </a:ext>
            </a:extLst>
          </p:cNvPr>
          <p:cNvSpPr>
            <a:spLocks noGrp="1"/>
          </p:cNvSpPr>
          <p:nvPr>
            <p:ph type="body" idx="1"/>
          </p:nvPr>
        </p:nvSpPr>
        <p:spPr>
          <a:xfrm>
            <a:off x="377673"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810E5-D9F3-7946-9B08-07EC351AF94D}"/>
              </a:ext>
            </a:extLst>
          </p:cNvPr>
          <p:cNvSpPr>
            <a:spLocks noGrp="1"/>
          </p:cNvSpPr>
          <p:nvPr>
            <p:ph sz="half" idx="2"/>
          </p:nvPr>
        </p:nvSpPr>
        <p:spPr>
          <a:xfrm>
            <a:off x="377673"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957D5-C66E-CC4B-85FC-FB63D0763CEE}"/>
              </a:ext>
            </a:extLst>
          </p:cNvPr>
          <p:cNvSpPr>
            <a:spLocks noGrp="1"/>
          </p:cNvSpPr>
          <p:nvPr>
            <p:ph type="body" sz="quarter" idx="3"/>
          </p:nvPr>
        </p:nvSpPr>
        <p:spPr>
          <a:xfrm>
            <a:off x="5710085"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B0EB4-9E7B-9049-90AA-39B3FF095F49}"/>
              </a:ext>
            </a:extLst>
          </p:cNvPr>
          <p:cNvSpPr>
            <a:spLocks noGrp="1"/>
          </p:cNvSpPr>
          <p:nvPr>
            <p:ph sz="quarter" idx="4"/>
          </p:nvPr>
        </p:nvSpPr>
        <p:spPr>
          <a:xfrm>
            <a:off x="5710085"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7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EB04-5450-E341-9007-B5DEE516543C}"/>
              </a:ext>
            </a:extLst>
          </p:cNvPr>
          <p:cNvSpPr>
            <a:spLocks noGrp="1"/>
          </p:cNvSpPr>
          <p:nvPr>
            <p:ph type="title" hasCustomPrompt="1"/>
          </p:nvPr>
        </p:nvSpPr>
        <p:spPr>
          <a:xfrm>
            <a:off x="363794" y="580768"/>
            <a:ext cx="9645445" cy="982417"/>
          </a:xfrm>
        </p:spPr>
        <p:txBody>
          <a:bodyPr anchor="t" anchorCtr="0"/>
          <a:lstStyle/>
          <a:p>
            <a:r>
              <a:rPr lang="en-US" dirty="0"/>
              <a:t>Title of Section</a:t>
            </a:r>
          </a:p>
        </p:txBody>
      </p:sp>
      <p:sp>
        <p:nvSpPr>
          <p:cNvPr id="3" name="Rectangle 2">
            <a:extLst>
              <a:ext uri="{FF2B5EF4-FFF2-40B4-BE49-F238E27FC236}">
                <a16:creationId xmlns:a16="http://schemas.microsoft.com/office/drawing/2014/main" id="{6F66064D-A060-454C-91C1-ADCA01FCB1BC}"/>
              </a:ext>
            </a:extLst>
          </p:cNvPr>
          <p:cNvSpPr/>
          <p:nvPr userDrawn="1"/>
        </p:nvSpPr>
        <p:spPr>
          <a:xfrm>
            <a:off x="363794" y="1878495"/>
            <a:ext cx="9645444" cy="4247317"/>
          </a:xfrm>
          <a:prstGeom prst="rect">
            <a:avLst/>
          </a:prstGeom>
        </p:spPr>
        <p:txBody>
          <a:bodyPr wrap="square">
            <a:spAutoFit/>
          </a:body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9717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13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6599-CA80-B546-BDBC-3D3640AEC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62668-4B83-D94B-80C6-722029979A93}"/>
              </a:ext>
            </a:extLst>
          </p:cNvPr>
          <p:cNvSpPr>
            <a:spLocks noGrp="1"/>
          </p:cNvSpPr>
          <p:nvPr>
            <p:ph idx="1"/>
          </p:nvPr>
        </p:nvSpPr>
        <p:spPr>
          <a:xfrm>
            <a:off x="5183188" y="987425"/>
            <a:ext cx="465890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F0C0A-6EA7-D74A-A3CF-8E45D23EE0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986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71C3-DEA5-A24A-A7B3-16E4A861D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19D0B1-459C-344C-B4E1-D14AE8B4D3D5}"/>
              </a:ext>
            </a:extLst>
          </p:cNvPr>
          <p:cNvSpPr>
            <a:spLocks noGrp="1"/>
          </p:cNvSpPr>
          <p:nvPr>
            <p:ph type="pic" idx="1"/>
          </p:nvPr>
        </p:nvSpPr>
        <p:spPr>
          <a:xfrm>
            <a:off x="5183188" y="987425"/>
            <a:ext cx="474739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11ED07-ADC0-B84B-8EA0-2F48CB23AD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9A896D84-759F-5842-9813-836F8FFC0D24}"/>
              </a:ext>
            </a:extLst>
          </p:cNvPr>
          <p:cNvPicPr>
            <a:picLocks noChangeAspect="1"/>
          </p:cNvPicPr>
          <p:nvPr userDrawn="1"/>
        </p:nvPicPr>
        <p:blipFill>
          <a:blip r:embed="rId11"/>
          <a:stretch>
            <a:fillRect/>
          </a:stretch>
        </p:blipFill>
        <p:spPr>
          <a:xfrm>
            <a:off x="4367" y="0"/>
            <a:ext cx="12183266" cy="6858000"/>
          </a:xfrm>
          <a:prstGeom prst="rect">
            <a:avLst/>
          </a:prstGeom>
        </p:spPr>
      </p:pic>
      <p:sp>
        <p:nvSpPr>
          <p:cNvPr id="2" name="Title Placeholder 1">
            <a:extLst>
              <a:ext uri="{FF2B5EF4-FFF2-40B4-BE49-F238E27FC236}">
                <a16:creationId xmlns:a16="http://schemas.microsoft.com/office/drawing/2014/main" id="{CD35048C-FC7C-5246-BDCE-84A7FDEBFC13}"/>
              </a:ext>
            </a:extLst>
          </p:cNvPr>
          <p:cNvSpPr>
            <a:spLocks noGrp="1"/>
          </p:cNvSpPr>
          <p:nvPr>
            <p:ph type="title"/>
          </p:nvPr>
        </p:nvSpPr>
        <p:spPr>
          <a:xfrm>
            <a:off x="363794" y="365125"/>
            <a:ext cx="964544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D46E47E-F685-B243-94AE-F3268C42B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4660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circle&#10;&#10;Description automatically generated">
            <a:extLst>
              <a:ext uri="{FF2B5EF4-FFF2-40B4-BE49-F238E27FC236}">
                <a16:creationId xmlns:a16="http://schemas.microsoft.com/office/drawing/2014/main" id="{DC6530D2-F90D-2044-A7C4-BF11F685F0CA}"/>
              </a:ext>
            </a:extLst>
          </p:cNvPr>
          <p:cNvPicPr>
            <a:picLocks noChangeAspect="1"/>
          </p:cNvPicPr>
          <p:nvPr userDrawn="1"/>
        </p:nvPicPr>
        <p:blipFill>
          <a:blip r:embed="rId11"/>
          <a:stretch>
            <a:fillRect/>
          </a:stretch>
        </p:blipFill>
        <p:spPr>
          <a:xfrm>
            <a:off x="4367" y="0"/>
            <a:ext cx="12183266" cy="6858000"/>
          </a:xfrm>
          <a:prstGeom prst="rect">
            <a:avLst/>
          </a:prstGeom>
        </p:spPr>
      </p:pic>
      <p:sp>
        <p:nvSpPr>
          <p:cNvPr id="2" name="Title Placeholder 1">
            <a:extLst>
              <a:ext uri="{FF2B5EF4-FFF2-40B4-BE49-F238E27FC236}">
                <a16:creationId xmlns:a16="http://schemas.microsoft.com/office/drawing/2014/main" id="{875BA4F4-FC1D-E245-820C-821DAE7685FB}"/>
              </a:ext>
            </a:extLst>
          </p:cNvPr>
          <p:cNvSpPr>
            <a:spLocks noGrp="1"/>
          </p:cNvSpPr>
          <p:nvPr>
            <p:ph type="title"/>
          </p:nvPr>
        </p:nvSpPr>
        <p:spPr>
          <a:xfrm>
            <a:off x="3286896" y="365125"/>
            <a:ext cx="806690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A8CF31-4ED6-9E40-BEE4-284C7F6A3B26}"/>
              </a:ext>
            </a:extLst>
          </p:cNvPr>
          <p:cNvSpPr>
            <a:spLocks noGrp="1"/>
          </p:cNvSpPr>
          <p:nvPr>
            <p:ph type="body" idx="1"/>
          </p:nvPr>
        </p:nvSpPr>
        <p:spPr>
          <a:xfrm>
            <a:off x="3876260" y="3160643"/>
            <a:ext cx="7477539" cy="3016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59787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09D5C-78D1-144F-A7C6-BF14DC3E1569}"/>
              </a:ext>
            </a:extLst>
          </p:cNvPr>
          <p:cNvPicPr>
            <a:picLocks noChangeAspect="1"/>
          </p:cNvPicPr>
          <p:nvPr userDrawn="1"/>
        </p:nvPicPr>
        <p:blipFill>
          <a:blip r:embed="rId11"/>
          <a:srcRect/>
          <a:stretch/>
        </p:blipFill>
        <p:spPr>
          <a:xfrm>
            <a:off x="4367" y="0"/>
            <a:ext cx="12183266" cy="6857999"/>
          </a:xfrm>
          <a:prstGeom prst="rect">
            <a:avLst/>
          </a:prstGeom>
        </p:spPr>
      </p:pic>
      <p:sp>
        <p:nvSpPr>
          <p:cNvPr id="2" name="Title Placeholder 1">
            <a:extLst>
              <a:ext uri="{FF2B5EF4-FFF2-40B4-BE49-F238E27FC236}">
                <a16:creationId xmlns:a16="http://schemas.microsoft.com/office/drawing/2014/main" id="{C0D7D9F2-691D-7743-AFDA-579C5A06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FD801-100A-CF41-814A-7F36F6856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83933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690344-6A93-609C-71EA-A544F9E0DC64}"/>
              </a:ext>
            </a:extLst>
          </p:cNvPr>
          <p:cNvSpPr txBox="1"/>
          <p:nvPr/>
        </p:nvSpPr>
        <p:spPr>
          <a:xfrm>
            <a:off x="1760997" y="4741594"/>
            <a:ext cx="3707682" cy="830997"/>
          </a:xfrm>
          <a:prstGeom prst="rect">
            <a:avLst/>
          </a:prstGeom>
          <a:noFill/>
        </p:spPr>
        <p:txBody>
          <a:bodyPr wrap="square">
            <a:spAutoFit/>
          </a:bodyPr>
          <a:lstStyle/>
          <a:p>
            <a:r>
              <a:rPr lang="en-US" sz="4800" dirty="0"/>
              <a:t>Program Staff</a:t>
            </a:r>
          </a:p>
        </p:txBody>
      </p:sp>
    </p:spTree>
    <p:extLst>
      <p:ext uri="{BB962C8B-B14F-4D97-AF65-F5344CB8AC3E}">
        <p14:creationId xmlns:p14="http://schemas.microsoft.com/office/powerpoint/2010/main" val="188422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86F2E14-C0D6-4304-6574-4831A0D0DACF}"/>
              </a:ext>
            </a:extLst>
          </p:cNvPr>
          <p:cNvSpPr>
            <a:spLocks noGrp="1"/>
          </p:cNvSpPr>
          <p:nvPr>
            <p:ph type="title"/>
          </p:nvPr>
        </p:nvSpPr>
        <p:spPr>
          <a:xfrm>
            <a:off x="363794" y="365125"/>
            <a:ext cx="9645445" cy="1325563"/>
          </a:xfrm>
        </p:spPr>
        <p:txBody>
          <a:bodyPr anchor="ctr">
            <a:normAutofit/>
          </a:bodyPr>
          <a:lstStyle/>
          <a:p>
            <a:r>
              <a:rPr lang="en-US" dirty="0"/>
              <a:t>Dr. Sheila Cannon, PhD, PMHCNS-BC/ PMHNP-BC  </a:t>
            </a:r>
          </a:p>
        </p:txBody>
      </p:sp>
      <p:sp>
        <p:nvSpPr>
          <p:cNvPr id="28" name="Text Placeholder 3">
            <a:extLst>
              <a:ext uri="{FF2B5EF4-FFF2-40B4-BE49-F238E27FC236}">
                <a16:creationId xmlns:a16="http://schemas.microsoft.com/office/drawing/2014/main" id="{08CDE9D2-0B1D-F209-B631-E6E1124B7688}"/>
              </a:ext>
            </a:extLst>
          </p:cNvPr>
          <p:cNvSpPr>
            <a:spLocks noGrp="1"/>
          </p:cNvSpPr>
          <p:nvPr>
            <p:ph sz="half" idx="1"/>
          </p:nvPr>
        </p:nvSpPr>
        <p:spPr>
          <a:xfrm>
            <a:off x="385918" y="1825625"/>
            <a:ext cx="4633450" cy="4351338"/>
          </a:xfrm>
        </p:spPr>
        <p:txBody>
          <a:bodyPr>
            <a:normAutofit/>
          </a:bodyPr>
          <a:lstStyle/>
          <a:p>
            <a:pPr marL="0" indent="0">
              <a:buNone/>
            </a:pPr>
            <a:r>
              <a:rPr lang="en-US" sz="2000" b="0" i="0" dirty="0">
                <a:effectLst/>
              </a:rPr>
              <a:t>Dr. Sheila Cannon is the Associate Dean for FSU's SON and is the Program Director</a:t>
            </a:r>
            <a:r>
              <a:rPr lang="en-US" sz="2000" dirty="0"/>
              <a:t>. </a:t>
            </a:r>
            <a:r>
              <a:rPr lang="en-US" sz="2000" b="0" i="0" dirty="0">
                <a:effectLst/>
              </a:rPr>
              <a:t>Dr. Cannon is a board-certified Clinical Nurse Specialist in psychiatric mental health (PMHCNS), a Psychiatric Mental Health Nurse Practitioner (PMHNP), and an approved Buprenorphine provider. She is </a:t>
            </a:r>
            <a:r>
              <a:rPr lang="en-US" sz="2000" dirty="0"/>
              <a:t>SANE trained and </a:t>
            </a:r>
            <a:r>
              <a:rPr lang="en-US" sz="2000" b="0" i="0" dirty="0">
                <a:effectLst/>
              </a:rPr>
              <a:t>has expertise in trauma-focused cognitive behavior therapy. She has been on the receiving end of many sexual assault victims, and specialized in post-traumatic stress, depression, anxiety, and many other disorders.</a:t>
            </a:r>
            <a:endParaRPr lang="en-US" sz="2000" dirty="0"/>
          </a:p>
        </p:txBody>
      </p:sp>
      <p:pic>
        <p:nvPicPr>
          <p:cNvPr id="8" name="Picture Placeholder 7" descr="A person in a blue shirt">
            <a:extLst>
              <a:ext uri="{FF2B5EF4-FFF2-40B4-BE49-F238E27FC236}">
                <a16:creationId xmlns:a16="http://schemas.microsoft.com/office/drawing/2014/main" id="{B8DB4A27-FEB1-A38B-5CE5-ACFB8F9D0F86}"/>
              </a:ext>
            </a:extLst>
          </p:cNvPr>
          <p:cNvPicPr>
            <a:picLocks noGrp="1" noChangeAspect="1"/>
          </p:cNvPicPr>
          <p:nvPr>
            <p:ph sz="half" idx="2"/>
          </p:nvPr>
        </p:nvPicPr>
        <p:blipFill rotWithShape="1">
          <a:blip r:embed="rId2"/>
          <a:srcRect t="2532" r="1" b="34783"/>
          <a:stretch/>
        </p:blipFill>
        <p:spPr>
          <a:xfrm>
            <a:off x="5193892" y="1848005"/>
            <a:ext cx="4633450" cy="4351338"/>
          </a:xfrm>
          <a:noFill/>
        </p:spPr>
      </p:pic>
    </p:spTree>
    <p:extLst>
      <p:ext uri="{BB962C8B-B14F-4D97-AF65-F5344CB8AC3E}">
        <p14:creationId xmlns:p14="http://schemas.microsoft.com/office/powerpoint/2010/main" val="275418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B37-6343-D3A5-B05B-1DDEF4AE510A}"/>
              </a:ext>
            </a:extLst>
          </p:cNvPr>
          <p:cNvSpPr>
            <a:spLocks noGrp="1"/>
          </p:cNvSpPr>
          <p:nvPr>
            <p:ph type="title"/>
          </p:nvPr>
        </p:nvSpPr>
        <p:spPr>
          <a:xfrm>
            <a:off x="363794" y="365125"/>
            <a:ext cx="9645445" cy="1325563"/>
          </a:xfrm>
        </p:spPr>
        <p:txBody>
          <a:bodyPr anchor="ctr">
            <a:normAutofit/>
          </a:bodyPr>
          <a:lstStyle/>
          <a:p>
            <a:r>
              <a:rPr lang="en-US" dirty="0"/>
              <a:t>Dr. Sherry Leviner, PhD, RN, CEN, FNP-C</a:t>
            </a:r>
          </a:p>
        </p:txBody>
      </p:sp>
      <p:pic>
        <p:nvPicPr>
          <p:cNvPr id="6" name="Content Placeholder 5" descr="A picture containing person, indoor, posing&#10;&#10;Description automatically generated">
            <a:extLst>
              <a:ext uri="{FF2B5EF4-FFF2-40B4-BE49-F238E27FC236}">
                <a16:creationId xmlns:a16="http://schemas.microsoft.com/office/drawing/2014/main" id="{2491258C-6E20-9320-4DC1-6E88FE902543}"/>
              </a:ext>
            </a:extLst>
          </p:cNvPr>
          <p:cNvPicPr>
            <a:picLocks noGrp="1" noChangeAspect="1"/>
          </p:cNvPicPr>
          <p:nvPr>
            <p:ph sz="half" idx="1"/>
          </p:nvPr>
        </p:nvPicPr>
        <p:blipFill rotWithShape="1">
          <a:blip r:embed="rId2"/>
          <a:srcRect t="3657" r="1" b="33658"/>
          <a:stretch/>
        </p:blipFill>
        <p:spPr>
          <a:xfrm>
            <a:off x="385918" y="1825625"/>
            <a:ext cx="4633450" cy="4351338"/>
          </a:xfrm>
          <a:noFill/>
        </p:spPr>
      </p:pic>
      <p:sp>
        <p:nvSpPr>
          <p:cNvPr id="4" name="Text Placeholder 3">
            <a:extLst>
              <a:ext uri="{FF2B5EF4-FFF2-40B4-BE49-F238E27FC236}">
                <a16:creationId xmlns:a16="http://schemas.microsoft.com/office/drawing/2014/main" id="{9E5A0103-DD60-CD35-F06D-C58766BEA1E2}"/>
              </a:ext>
            </a:extLst>
          </p:cNvPr>
          <p:cNvSpPr>
            <a:spLocks noGrp="1"/>
          </p:cNvSpPr>
          <p:nvPr>
            <p:ph sz="half" idx="2"/>
          </p:nvPr>
        </p:nvSpPr>
        <p:spPr>
          <a:xfrm>
            <a:off x="5193892" y="1848005"/>
            <a:ext cx="4633450" cy="4351338"/>
          </a:xfrm>
        </p:spPr>
        <p:txBody>
          <a:bodyPr>
            <a:normAutofit/>
          </a:bodyPr>
          <a:lstStyle/>
          <a:p>
            <a:pPr marL="0" indent="0">
              <a:buNone/>
            </a:pPr>
            <a:r>
              <a:rPr lang="en-US" sz="2600" b="0" i="0" dirty="0">
                <a:effectLst/>
              </a:rPr>
              <a:t>Dr. Sherry Leviner, the co-project lead, is an Associate Professor of Nursing for FSU's SON. She is SANE trained and has previously worked in the emergency department in a SANE capacity. She is a Certified Emergency Nurse (CEN) and Family Nurse Practitioner (FNP-C). </a:t>
            </a:r>
            <a:endParaRPr lang="en-US" sz="2600" dirty="0"/>
          </a:p>
        </p:txBody>
      </p:sp>
    </p:spTree>
    <p:extLst>
      <p:ext uri="{BB962C8B-B14F-4D97-AF65-F5344CB8AC3E}">
        <p14:creationId xmlns:p14="http://schemas.microsoft.com/office/powerpoint/2010/main" val="246427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60967B-EE28-4F2C-EF85-2FD075929A71}"/>
              </a:ext>
            </a:extLst>
          </p:cNvPr>
          <p:cNvSpPr>
            <a:spLocks noGrp="1"/>
          </p:cNvSpPr>
          <p:nvPr>
            <p:ph type="title"/>
          </p:nvPr>
        </p:nvSpPr>
        <p:spPr>
          <a:xfrm>
            <a:off x="363794" y="365125"/>
            <a:ext cx="9645445" cy="1325563"/>
          </a:xfrm>
        </p:spPr>
        <p:txBody>
          <a:bodyPr anchor="ctr">
            <a:normAutofit/>
          </a:bodyPr>
          <a:lstStyle/>
          <a:p>
            <a:r>
              <a:rPr lang="en-US" dirty="0"/>
              <a:t>Kim Vogt, MSN, RN</a:t>
            </a:r>
          </a:p>
        </p:txBody>
      </p:sp>
      <p:sp>
        <p:nvSpPr>
          <p:cNvPr id="7" name="Text Placeholder 6">
            <a:extLst>
              <a:ext uri="{FF2B5EF4-FFF2-40B4-BE49-F238E27FC236}">
                <a16:creationId xmlns:a16="http://schemas.microsoft.com/office/drawing/2014/main" id="{E1C43A97-1F4E-0159-EE5C-252AFA8BC8FA}"/>
              </a:ext>
            </a:extLst>
          </p:cNvPr>
          <p:cNvSpPr>
            <a:spLocks noGrp="1"/>
          </p:cNvSpPr>
          <p:nvPr>
            <p:ph sz="half" idx="1"/>
          </p:nvPr>
        </p:nvSpPr>
        <p:spPr>
          <a:xfrm>
            <a:off x="385918" y="1825625"/>
            <a:ext cx="4633450" cy="4351338"/>
          </a:xfrm>
        </p:spPr>
        <p:txBody>
          <a:bodyPr>
            <a:normAutofit/>
          </a:bodyPr>
          <a:lstStyle/>
          <a:p>
            <a:pPr marL="0" indent="0">
              <a:buNone/>
            </a:pPr>
            <a:r>
              <a:rPr lang="en-US" dirty="0"/>
              <a:t>Kim Vogt is the SANE Program Coordinator. She has worked in emergency nursing for over 11 year. She is SANE trained and currently works with a local area emergency department in this capacity.  </a:t>
            </a:r>
          </a:p>
        </p:txBody>
      </p:sp>
      <p:pic>
        <p:nvPicPr>
          <p:cNvPr id="8" name="Content Placeholder 7">
            <a:extLst>
              <a:ext uri="{FF2B5EF4-FFF2-40B4-BE49-F238E27FC236}">
                <a16:creationId xmlns:a16="http://schemas.microsoft.com/office/drawing/2014/main" id="{29E0D29C-CD76-349B-AD67-F572C71D4418}"/>
              </a:ext>
            </a:extLst>
          </p:cNvPr>
          <p:cNvPicPr>
            <a:picLocks noGrp="1" noChangeAspect="1"/>
          </p:cNvPicPr>
          <p:nvPr>
            <p:ph sz="half" idx="2"/>
          </p:nvPr>
        </p:nvPicPr>
        <p:blipFill rotWithShape="1">
          <a:blip r:embed="rId2"/>
          <a:srcRect t="5782" r="1" b="31533"/>
          <a:stretch/>
        </p:blipFill>
        <p:spPr>
          <a:xfrm>
            <a:off x="5193892" y="1848005"/>
            <a:ext cx="4633450" cy="4351338"/>
          </a:xfrm>
          <a:prstGeom prst="rect">
            <a:avLst/>
          </a:prstGeom>
          <a:noFill/>
        </p:spPr>
      </p:pic>
    </p:spTree>
    <p:extLst>
      <p:ext uri="{BB962C8B-B14F-4D97-AF65-F5344CB8AC3E}">
        <p14:creationId xmlns:p14="http://schemas.microsoft.com/office/powerpoint/2010/main" val="140610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37B8C0-605B-0887-6F1E-91705099F047}"/>
              </a:ext>
            </a:extLst>
          </p:cNvPr>
          <p:cNvSpPr txBox="1"/>
          <p:nvPr/>
        </p:nvSpPr>
        <p:spPr>
          <a:xfrm>
            <a:off x="1704290" y="4513390"/>
            <a:ext cx="11455273" cy="830997"/>
          </a:xfrm>
          <a:prstGeom prst="rect">
            <a:avLst/>
          </a:prstGeom>
          <a:noFill/>
        </p:spPr>
        <p:txBody>
          <a:bodyPr wrap="square">
            <a:spAutoFit/>
          </a:bodyPr>
          <a:lstStyle/>
          <a:p>
            <a:r>
              <a:rPr lang="en-US" sz="4800" dirty="0"/>
              <a:t>Educational Consultants/Content Experts</a:t>
            </a:r>
          </a:p>
        </p:txBody>
      </p:sp>
    </p:spTree>
    <p:extLst>
      <p:ext uri="{BB962C8B-B14F-4D97-AF65-F5344CB8AC3E}">
        <p14:creationId xmlns:p14="http://schemas.microsoft.com/office/powerpoint/2010/main" val="222974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92891-F1C0-C0A9-B6A3-D6BA3644FE6A}"/>
              </a:ext>
            </a:extLst>
          </p:cNvPr>
          <p:cNvSpPr>
            <a:spLocks noGrp="1"/>
          </p:cNvSpPr>
          <p:nvPr>
            <p:ph type="title"/>
          </p:nvPr>
        </p:nvSpPr>
        <p:spPr>
          <a:xfrm>
            <a:off x="363794" y="365125"/>
            <a:ext cx="9645445" cy="1325563"/>
          </a:xfrm>
        </p:spPr>
        <p:txBody>
          <a:bodyPr anchor="ctr">
            <a:normAutofit/>
          </a:bodyPr>
          <a:lstStyle/>
          <a:p>
            <a:r>
              <a:rPr lang="en-US" dirty="0"/>
              <a:t>Deborah Flowers, MSN, CPNP-BC, SANE-A, SANE-P</a:t>
            </a:r>
          </a:p>
        </p:txBody>
      </p:sp>
      <p:sp>
        <p:nvSpPr>
          <p:cNvPr id="6" name="Content Placeholder 5">
            <a:extLst>
              <a:ext uri="{FF2B5EF4-FFF2-40B4-BE49-F238E27FC236}">
                <a16:creationId xmlns:a16="http://schemas.microsoft.com/office/drawing/2014/main" id="{07B580FF-5A37-2E3B-A021-3CD94DCD5A1C}"/>
              </a:ext>
            </a:extLst>
          </p:cNvPr>
          <p:cNvSpPr>
            <a:spLocks noGrp="1"/>
          </p:cNvSpPr>
          <p:nvPr>
            <p:ph sz="half" idx="1"/>
          </p:nvPr>
        </p:nvSpPr>
        <p:spPr>
          <a:xfrm>
            <a:off x="385918" y="1825625"/>
            <a:ext cx="4633450" cy="4351338"/>
          </a:xfrm>
        </p:spPr>
        <p:txBody>
          <a:bodyPr>
            <a:normAutofit/>
          </a:bodyPr>
          <a:lstStyle/>
          <a:p>
            <a:pPr marL="0" indent="0">
              <a:buNone/>
            </a:pPr>
            <a:r>
              <a:rPr lang="en-US" sz="1800" dirty="0"/>
              <a:t>Deborah Flowers is </a:t>
            </a:r>
            <a:r>
              <a:rPr lang="en-US" sz="1800" b="0" i="0" dirty="0">
                <a:effectLst/>
              </a:rPr>
              <a:t>a board-certified Pediatric Nurse Practitioner and has a plethora of knowledge and over 33 years of experience working with sexual assault victims and developing SANE training programs. Ms. Flowers has dual certification for SANE-A and SANE-P. She is the Medical Services Coordinator of the Child Advocacy Centers of North Carolina. Ms. Flowers has vast experience in curriculum development for SANE and started the UNC Chapel Hill SANE program. She is an expert in the scope of practice and IAFN SANE educational guidelines. </a:t>
            </a:r>
            <a:endParaRPr lang="en-US" sz="1800" dirty="0"/>
          </a:p>
        </p:txBody>
      </p:sp>
      <p:pic>
        <p:nvPicPr>
          <p:cNvPr id="3" name="Content Placeholder 2" descr="A person wearing glasses&#10;&#10;Description automatically generated with medium confidence">
            <a:extLst>
              <a:ext uri="{FF2B5EF4-FFF2-40B4-BE49-F238E27FC236}">
                <a16:creationId xmlns:a16="http://schemas.microsoft.com/office/drawing/2014/main" id="{3253F7D1-DFB6-F8E0-B1DD-8400E400FCE3}"/>
              </a:ext>
            </a:extLst>
          </p:cNvPr>
          <p:cNvPicPr>
            <a:picLocks noGrp="1" noChangeAspect="1"/>
          </p:cNvPicPr>
          <p:nvPr>
            <p:ph sz="half" idx="2"/>
          </p:nvPr>
        </p:nvPicPr>
        <p:blipFill>
          <a:blip r:embed="rId2"/>
          <a:stretch>
            <a:fillRect/>
          </a:stretch>
        </p:blipFill>
        <p:spPr>
          <a:xfrm>
            <a:off x="6321561" y="1690688"/>
            <a:ext cx="2954414" cy="4342094"/>
          </a:xfrm>
        </p:spPr>
      </p:pic>
    </p:spTree>
    <p:extLst>
      <p:ext uri="{BB962C8B-B14F-4D97-AF65-F5344CB8AC3E}">
        <p14:creationId xmlns:p14="http://schemas.microsoft.com/office/powerpoint/2010/main" val="412219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C063EA-9994-BC7A-A672-23B7290B47CB}"/>
              </a:ext>
            </a:extLst>
          </p:cNvPr>
          <p:cNvSpPr>
            <a:spLocks noGrp="1"/>
          </p:cNvSpPr>
          <p:nvPr>
            <p:ph type="title"/>
          </p:nvPr>
        </p:nvSpPr>
        <p:spPr>
          <a:xfrm>
            <a:off x="363794" y="365125"/>
            <a:ext cx="9645445" cy="1325563"/>
          </a:xfrm>
        </p:spPr>
        <p:txBody>
          <a:bodyPr anchor="ctr">
            <a:normAutofit/>
          </a:bodyPr>
          <a:lstStyle/>
          <a:p>
            <a:r>
              <a:rPr lang="en-US" dirty="0"/>
              <a:t>Heather Waleski, MSN, APRN, FNP-C</a:t>
            </a:r>
          </a:p>
        </p:txBody>
      </p:sp>
      <p:pic>
        <p:nvPicPr>
          <p:cNvPr id="8" name="Content Placeholder 7" descr="A close-up of a person smiling&#10;&#10;Description automatically generated">
            <a:extLst>
              <a:ext uri="{FF2B5EF4-FFF2-40B4-BE49-F238E27FC236}">
                <a16:creationId xmlns:a16="http://schemas.microsoft.com/office/drawing/2014/main" id="{88AABCCA-370B-385C-9AD1-C649FB936B85}"/>
              </a:ext>
            </a:extLst>
          </p:cNvPr>
          <p:cNvPicPr>
            <a:picLocks noGrp="1" noChangeAspect="1"/>
          </p:cNvPicPr>
          <p:nvPr>
            <p:ph sz="half" idx="1"/>
          </p:nvPr>
        </p:nvPicPr>
        <p:blipFill rotWithShape="1">
          <a:blip r:embed="rId2"/>
          <a:srcRect t="1427" r="1" b="31427"/>
          <a:stretch/>
        </p:blipFill>
        <p:spPr>
          <a:xfrm>
            <a:off x="385918" y="1825625"/>
            <a:ext cx="4633450" cy="4351338"/>
          </a:xfrm>
          <a:noFill/>
        </p:spPr>
      </p:pic>
      <p:sp>
        <p:nvSpPr>
          <p:cNvPr id="6" name="Text Placeholder 5">
            <a:extLst>
              <a:ext uri="{FF2B5EF4-FFF2-40B4-BE49-F238E27FC236}">
                <a16:creationId xmlns:a16="http://schemas.microsoft.com/office/drawing/2014/main" id="{AF6BC2F5-A04A-EFC6-D331-FE1439FBAF4D}"/>
              </a:ext>
            </a:extLst>
          </p:cNvPr>
          <p:cNvSpPr>
            <a:spLocks noGrp="1"/>
          </p:cNvSpPr>
          <p:nvPr>
            <p:ph sz="half" idx="2"/>
          </p:nvPr>
        </p:nvSpPr>
        <p:spPr>
          <a:xfrm>
            <a:off x="5193892" y="1848005"/>
            <a:ext cx="4633450" cy="4351338"/>
          </a:xfrm>
        </p:spPr>
        <p:txBody>
          <a:bodyPr>
            <a:normAutofit/>
          </a:bodyPr>
          <a:lstStyle/>
          <a:p>
            <a:pPr marL="0" indent="0">
              <a:buNone/>
            </a:pPr>
            <a:r>
              <a:rPr lang="en-US" sz="2200" b="0" i="0" dirty="0">
                <a:effectLst/>
              </a:rPr>
              <a:t>Heather Waleski is a Family Nurse Practitioner for the Atrium Health Child Protection team. Heather conducts Child Medical Evaluations for children who may have experienced child maltreatment in the form of neglect, physical or sexual abuse, in the outpatient and inpatient setting. Heather has been a Sexual Assault Nurse Examiner since 2008.  Heather has conducted Adult and Adolescent SANE trainings in the Charlotte and Monroe areas since 2011. </a:t>
            </a:r>
            <a:endParaRPr lang="en-US" sz="2200" dirty="0"/>
          </a:p>
        </p:txBody>
      </p:sp>
    </p:spTree>
    <p:extLst>
      <p:ext uri="{BB962C8B-B14F-4D97-AF65-F5344CB8AC3E}">
        <p14:creationId xmlns:p14="http://schemas.microsoft.com/office/powerpoint/2010/main" val="236467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58AFB5-4970-610A-9644-F9A1F022732B}"/>
              </a:ext>
            </a:extLst>
          </p:cNvPr>
          <p:cNvSpPr txBox="1"/>
          <p:nvPr/>
        </p:nvSpPr>
        <p:spPr>
          <a:xfrm>
            <a:off x="363794" y="365125"/>
            <a:ext cx="9645445"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a:latin typeface="+mj-lt"/>
                <a:ea typeface="+mj-ea"/>
                <a:cs typeface="+mj-cs"/>
              </a:rPr>
              <a:t>Presenters/Content Experts</a:t>
            </a:r>
          </a:p>
        </p:txBody>
      </p:sp>
      <p:graphicFrame>
        <p:nvGraphicFramePr>
          <p:cNvPr id="16" name="Content Placeholder 2">
            <a:extLst>
              <a:ext uri="{FF2B5EF4-FFF2-40B4-BE49-F238E27FC236}">
                <a16:creationId xmlns:a16="http://schemas.microsoft.com/office/drawing/2014/main" id="{2B5EA898-2EEB-7F24-E974-F5983A42BE87}"/>
              </a:ext>
            </a:extLst>
          </p:cNvPr>
          <p:cNvGraphicFramePr>
            <a:graphicFrameLocks noGrp="1"/>
          </p:cNvGraphicFramePr>
          <p:nvPr>
            <p:ph idx="1"/>
            <p:extLst>
              <p:ext uri="{D42A27DB-BD31-4B8C-83A1-F6EECF244321}">
                <p14:modId xmlns:p14="http://schemas.microsoft.com/office/powerpoint/2010/main" val="3152698715"/>
              </p:ext>
            </p:extLst>
          </p:nvPr>
        </p:nvGraphicFramePr>
        <p:xfrm>
          <a:off x="363794" y="1825625"/>
          <a:ext cx="964544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34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58AFB5-4970-610A-9644-F9A1F022732B}"/>
              </a:ext>
            </a:extLst>
          </p:cNvPr>
          <p:cNvSpPr txBox="1"/>
          <p:nvPr/>
        </p:nvSpPr>
        <p:spPr>
          <a:xfrm>
            <a:off x="363794" y="365125"/>
            <a:ext cx="9645445"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a:latin typeface="+mj-lt"/>
                <a:ea typeface="+mj-ea"/>
                <a:cs typeface="+mj-cs"/>
              </a:rPr>
              <a:t>Presenters/Content Experts</a:t>
            </a:r>
          </a:p>
        </p:txBody>
      </p:sp>
      <p:graphicFrame>
        <p:nvGraphicFramePr>
          <p:cNvPr id="17" name="Content Placeholder 3">
            <a:extLst>
              <a:ext uri="{FF2B5EF4-FFF2-40B4-BE49-F238E27FC236}">
                <a16:creationId xmlns:a16="http://schemas.microsoft.com/office/drawing/2014/main" id="{AC924701-AEE5-F7C0-9BEC-8E5FC30C5CA8}"/>
              </a:ext>
            </a:extLst>
          </p:cNvPr>
          <p:cNvGraphicFramePr>
            <a:graphicFrameLocks noGrp="1"/>
          </p:cNvGraphicFramePr>
          <p:nvPr>
            <p:ph idx="1"/>
            <p:extLst>
              <p:ext uri="{D42A27DB-BD31-4B8C-83A1-F6EECF244321}">
                <p14:modId xmlns:p14="http://schemas.microsoft.com/office/powerpoint/2010/main" val="424268283"/>
              </p:ext>
            </p:extLst>
          </p:nvPr>
        </p:nvGraphicFramePr>
        <p:xfrm>
          <a:off x="363794" y="1825625"/>
          <a:ext cx="964544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97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ED8F69DC-38EC-8B44-9739-161BD3398A1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716C598A-DA0E-814E-B168-78D554566DE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68BB9B33-54CB-C640-864B-8DBC707080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9C657D09CB2248B82B16FD72D206C4" ma:contentTypeVersion="16" ma:contentTypeDescription="Create a new document." ma:contentTypeScope="" ma:versionID="0b92e4fecce4a61898c8277fde717723">
  <xsd:schema xmlns:xsd="http://www.w3.org/2001/XMLSchema" xmlns:xs="http://www.w3.org/2001/XMLSchema" xmlns:p="http://schemas.microsoft.com/office/2006/metadata/properties" xmlns:ns1="http://schemas.microsoft.com/sharepoint/v3" xmlns:ns3="e57419f6-b83a-4806-8b0a-5ca5fe026d06" xmlns:ns4="b246c2ca-951b-42ff-b498-666232a9ded3" targetNamespace="http://schemas.microsoft.com/office/2006/metadata/properties" ma:root="true" ma:fieldsID="a78c8a3df99eb99e6a9a9ccd2a7f554c" ns1:_="" ns3:_="" ns4:_="">
    <xsd:import namespace="http://schemas.microsoft.com/sharepoint/v3"/>
    <xsd:import namespace="e57419f6-b83a-4806-8b0a-5ca5fe026d06"/>
    <xsd:import namespace="b246c2ca-951b-42ff-b498-666232a9de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419f6-b83a-4806-8b0a-5ca5fe026d0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6c2ca-951b-42ff-b498-666232a9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528143C-2BB2-4EB5-B5BF-68254C9A0E32}">
  <ds:schemaRefs>
    <ds:schemaRef ds:uri="http://schemas.microsoft.com/sharepoint/v3/contenttype/forms"/>
  </ds:schemaRefs>
</ds:datastoreItem>
</file>

<file path=customXml/itemProps2.xml><?xml version="1.0" encoding="utf-8"?>
<ds:datastoreItem xmlns:ds="http://schemas.openxmlformats.org/officeDocument/2006/customXml" ds:itemID="{D1EA923D-710C-496C-B890-8C0BE76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7419f6-b83a-4806-8b0a-5ca5fe026d06"/>
    <ds:schemaRef ds:uri="b246c2ca-951b-42ff-b498-666232a9d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789C4C-CC3C-4C27-94D4-48B0EDD2A5C0}">
  <ds:schemaRefs>
    <ds:schemaRef ds:uri="http://www.w3.org/XML/1998/namespace"/>
    <ds:schemaRef ds:uri="http://purl.org/dc/elements/1.1/"/>
    <ds:schemaRef ds:uri="http://schemas.microsoft.com/office/2006/metadata/properties"/>
    <ds:schemaRef ds:uri="e57419f6-b83a-4806-8b0a-5ca5fe026d06"/>
    <ds:schemaRef ds:uri="http://schemas.openxmlformats.org/package/2006/metadata/core-properties"/>
    <ds:schemaRef ds:uri="http://schemas.microsoft.com/office/2006/documentManagement/types"/>
    <ds:schemaRef ds:uri="http://purl.org/dc/terms/"/>
    <ds:schemaRef ds:uri="b246c2ca-951b-42ff-b498-666232a9ded3"/>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FSU_Slide_Template_v1c</Template>
  <TotalTime>192</TotalTime>
  <Words>497</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Calibri Light</vt:lpstr>
      <vt:lpstr>Office Theme</vt:lpstr>
      <vt:lpstr>1_Custom Design</vt:lpstr>
      <vt:lpstr>Custom Design</vt:lpstr>
      <vt:lpstr>PowerPoint Presentation</vt:lpstr>
      <vt:lpstr>Dr. Sheila Cannon, PhD, PMHCNS-BC/ PMHNP-BC  </vt:lpstr>
      <vt:lpstr>Dr. Sherry Leviner, PhD, RN, CEN, FNP-C</vt:lpstr>
      <vt:lpstr>Kim Vogt, MSN, RN</vt:lpstr>
      <vt:lpstr>PowerPoint Presentation</vt:lpstr>
      <vt:lpstr>Deborah Flowers, MSN, CPNP-BC, SANE-A, SANE-P</vt:lpstr>
      <vt:lpstr>Heather Waleski, MSN, APRN, FNP-C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Carla J</dc:creator>
  <cp:lastModifiedBy>Hall, Carla J</cp:lastModifiedBy>
  <cp:revision>32</cp:revision>
  <dcterms:created xsi:type="dcterms:W3CDTF">2021-04-30T17:54:43Z</dcterms:created>
  <dcterms:modified xsi:type="dcterms:W3CDTF">2022-10-31T15:52:19Z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0x010100CE9C657D09CB2248B82B16FD72D206C4</vt:lpwstr>
  </property>
</Properties>
</file>