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4"/>
    <p:sldMasterId id="2147483728" r:id="rId5"/>
    <p:sldMasterId id="2147483738" r:id="rId6"/>
  </p:sldMasterIdLst>
  <p:sldIdLst>
    <p:sldId id="257" r:id="rId7"/>
    <p:sldId id="289" r:id="rId8"/>
    <p:sldId id="274" r:id="rId9"/>
    <p:sldId id="295" r:id="rId10"/>
    <p:sldId id="282" r:id="rId11"/>
    <p:sldId id="290" r:id="rId12"/>
    <p:sldId id="296" r:id="rId13"/>
    <p:sldId id="281" r:id="rId14"/>
    <p:sldId id="300" r:id="rId15"/>
    <p:sldId id="293" r:id="rId16"/>
    <p:sldId id="299" r:id="rId17"/>
    <p:sldId id="301" r:id="rId18"/>
    <p:sldId id="292" r:id="rId19"/>
    <p:sldId id="279" r:id="rId20"/>
    <p:sldId id="304" r:id="rId21"/>
    <p:sldId id="307" r:id="rId22"/>
    <p:sldId id="302" r:id="rId23"/>
    <p:sldId id="305" r:id="rId24"/>
    <p:sldId id="303" r:id="rId25"/>
    <p:sldId id="306" r:id="rId26"/>
    <p:sldId id="280" r:id="rId27"/>
    <p:sldId id="311" r:id="rId28"/>
    <p:sldId id="312" r:id="rId29"/>
    <p:sldId id="310" r:id="rId30"/>
    <p:sldId id="309" r:id="rId31"/>
    <p:sldId id="308" r:id="rId32"/>
    <p:sldId id="286" r:id="rId33"/>
    <p:sldId id="278" r:id="rId34"/>
    <p:sldId id="275" r:id="rId35"/>
    <p:sldId id="259" r:id="rId36"/>
    <p:sldId id="2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7DE4C5-7652-416B-A1EC-87D75A36AAEA}" v="1" dt="2022-02-22T14:31:49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9E4F-6CB4-DC4D-9034-BFF342F4F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5512" y="1122363"/>
            <a:ext cx="928314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DC1DE-4162-F641-AD84-E9B4A624F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5511" y="3602038"/>
            <a:ext cx="9283149" cy="2639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991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9E4F-6CB4-DC4D-9034-BFF342F4F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5512" y="1122363"/>
            <a:ext cx="928314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DC1DE-4162-F641-AD84-E9B4A624F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5511" y="3602038"/>
            <a:ext cx="9283149" cy="2639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612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2484-73E1-0246-93BB-E139DADF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72B7-E9B5-9D4E-8DA1-6240E4900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36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3264-49E2-9B43-99F7-C88A28DC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938" y="540774"/>
            <a:ext cx="9372601" cy="402170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AE30-397C-F549-A5BC-FF519BAF1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5937" y="4589463"/>
            <a:ext cx="9372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887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CB65-A121-1146-AF57-69F9B29A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2A6C9-FA24-874D-9226-BEB0142E3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4352" y="1825625"/>
            <a:ext cx="46334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1AC12-7042-8542-AF56-0F370F5EB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2326" y="1848005"/>
            <a:ext cx="46334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244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7D908-6A55-514B-883B-AF174C1D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182" y="365125"/>
            <a:ext cx="941234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1ACE9-AFEA-9349-9AB8-48C9AEEE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6181" y="1681163"/>
            <a:ext cx="45521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810E5-D9F3-7946-9B08-07EC351AF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6180" y="2505075"/>
            <a:ext cx="455212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957D5-C66E-CC4B-85FC-FB63D0763CE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116404" y="1681163"/>
            <a:ext cx="45521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7B0EB4-9E7B-9049-90AA-39B3FF095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16404" y="2505075"/>
            <a:ext cx="455212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0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BEB04-5450-E341-9007-B5DEE516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2554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36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86599-CA80-B546-BDBC-3D3640AE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02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2668-4B83-D94B-80C6-722029979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422" y="987425"/>
            <a:ext cx="46589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F0C0A-6EA7-D74A-A3CF-8E45D23EE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102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9085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71C3-DEA5-A24A-A7B3-16E4A861D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6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9D0B1-459C-344C-B4E1-D14AE8B4D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4360" y="987425"/>
            <a:ext cx="47473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1ED07-ADC0-B84B-8EA0-2F48CB23A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096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689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9E4F-6CB4-DC4D-9034-BFF342F4F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5512" y="1122363"/>
            <a:ext cx="928314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DC1DE-4162-F641-AD84-E9B4A624F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5511" y="3602038"/>
            <a:ext cx="9283149" cy="2639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689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2484-73E1-0246-93BB-E139DADF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72B7-E9B5-9D4E-8DA1-6240E4900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740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2484-73E1-0246-93BB-E139DADF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172B7-E9B5-9D4E-8DA1-6240E4900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555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3264-49E2-9B43-99F7-C88A28DC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938" y="540774"/>
            <a:ext cx="9372601" cy="402170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AE30-397C-F549-A5BC-FF519BAF1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5937" y="4589463"/>
            <a:ext cx="9372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658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CB65-A121-1146-AF57-69F9B29A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2A6C9-FA24-874D-9226-BEB0142E3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4352" y="1825625"/>
            <a:ext cx="46334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1AC12-7042-8542-AF56-0F370F5EB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2326" y="1848005"/>
            <a:ext cx="46334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797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7D908-6A55-514B-883B-AF174C1D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182" y="365125"/>
            <a:ext cx="941234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1ACE9-AFEA-9349-9AB8-48C9AEEE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6181" y="1681163"/>
            <a:ext cx="45521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810E5-D9F3-7946-9B08-07EC351AF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6180" y="2505075"/>
            <a:ext cx="455212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957D5-C66E-CC4B-85FC-FB63D0763CE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116404" y="1681163"/>
            <a:ext cx="45521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7B0EB4-9E7B-9049-90AA-39B3FF095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16404" y="2505075"/>
            <a:ext cx="455212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537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BEB04-5450-E341-9007-B5DEE516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196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675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86599-CA80-B546-BDBC-3D3640AE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02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2668-4B83-D94B-80C6-722029979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422" y="987425"/>
            <a:ext cx="46589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F0C0A-6EA7-D74A-A3CF-8E45D23EE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102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458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71C3-DEA5-A24A-A7B3-16E4A861D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6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9D0B1-459C-344C-B4E1-D14AE8B4D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4360" y="987425"/>
            <a:ext cx="47473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1ED07-ADC0-B84B-8EA0-2F48CB23A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096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34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3264-49E2-9B43-99F7-C88A28DC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938" y="540774"/>
            <a:ext cx="9372601" cy="402170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AE30-397C-F549-A5BC-FF519BAF1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5937" y="4589463"/>
            <a:ext cx="9372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22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CB65-A121-1146-AF57-69F9B29A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2A6C9-FA24-874D-9226-BEB0142E3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4352" y="1825625"/>
            <a:ext cx="46334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1AC12-7042-8542-AF56-0F370F5EB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2326" y="1848005"/>
            <a:ext cx="46334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80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7D908-6A55-514B-883B-AF174C1DD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182" y="365125"/>
            <a:ext cx="941234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1ACE9-AFEA-9349-9AB8-48C9AEEE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6181" y="1681163"/>
            <a:ext cx="45521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810E5-D9F3-7946-9B08-07EC351AF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6180" y="2505075"/>
            <a:ext cx="455212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957D5-C66E-CC4B-85FC-FB63D0763CE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116404" y="1681163"/>
            <a:ext cx="455212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7B0EB4-9E7B-9049-90AA-39B3FF095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16404" y="2505075"/>
            <a:ext cx="455212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573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BEB04-5450-E341-9007-B5DEE516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77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13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86599-CA80-B546-BDBC-3D3640AE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02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2668-4B83-D94B-80C6-722029979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422" y="987425"/>
            <a:ext cx="46589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F0C0A-6EA7-D74A-A3CF-8E45D23EE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7102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868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71C3-DEA5-A24A-A7B3-16E4A861D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6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9D0B1-459C-344C-B4E1-D14AE8B4D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4360" y="987425"/>
            <a:ext cx="47473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1ED07-ADC0-B84B-8EA0-2F48CB23A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096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44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896D84-759F-5842-9813-836F8FFC0D2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4368" y="0"/>
            <a:ext cx="12183264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5048C-FC7C-5246-BDCE-84A7FDEB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061" y="365125"/>
            <a:ext cx="94421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14AF-C431-CD44-B8BC-93FCA8D83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6060" y="1825625"/>
            <a:ext cx="9442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46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896D84-759F-5842-9813-836F8FFC0D2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4368" y="0"/>
            <a:ext cx="12183264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5048C-FC7C-5246-BDCE-84A7FDEB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061" y="365125"/>
            <a:ext cx="94421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14AF-C431-CD44-B8BC-93FCA8D83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6060" y="1825625"/>
            <a:ext cx="9442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970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896D84-759F-5842-9813-836F8FFC0D2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4368" y="0"/>
            <a:ext cx="12183264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35048C-FC7C-5246-BDCE-84A7FDEBF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061" y="365125"/>
            <a:ext cx="94421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C14AF-C431-CD44-B8BC-93FCA8D83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6060" y="1825625"/>
            <a:ext cx="9442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16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65F2-27F1-804E-98E3-1B624202F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5512" y="62820"/>
            <a:ext cx="9283149" cy="2387600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WAKE UP WEDNESDAY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A872E-FCEC-1941-AA96-0C46D0ACB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5511" y="2615067"/>
            <a:ext cx="9283149" cy="26397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>
                <a:cs typeface="Arial"/>
              </a:rPr>
              <a:t>Study Hacks</a:t>
            </a:r>
            <a:endParaRPr lang="en-US" b="1" dirty="0">
              <a:cs typeface="Arial"/>
            </a:endParaRPr>
          </a:p>
          <a:p>
            <a:r>
              <a:rPr lang="en-US" sz="2000" i="1" dirty="0">
                <a:cs typeface="Arial"/>
              </a:rPr>
              <a:t>Monica Torres</a:t>
            </a:r>
          </a:p>
          <a:p>
            <a:r>
              <a:rPr lang="en-US" sz="2000" i="1" dirty="0">
                <a:cs typeface="Arial"/>
              </a:rPr>
              <a:t>Writing Center Coordinator </a:t>
            </a:r>
            <a:endParaRPr lang="en-US" dirty="0">
              <a:cs typeface="Arial"/>
            </a:endParaRPr>
          </a:p>
          <a:p>
            <a:r>
              <a:rPr lang="en-US" sz="2000" i="1" dirty="0">
                <a:cs typeface="Arial"/>
              </a:rPr>
              <a:t>English Instructor</a:t>
            </a:r>
            <a:endParaRPr lang="en-US" dirty="0">
              <a:cs typeface="Arial"/>
            </a:endParaRP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2ED0383-D02B-4497-93F6-F9F212912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773" y="4006192"/>
            <a:ext cx="4245004" cy="28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61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AFE2-1E51-44FD-BEF7-442213AD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Visual Learner: Studying Hacks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46564-67B6-4CCE-9FB8-AF3A2CCC8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8838" y="1659391"/>
            <a:ext cx="4552121" cy="464684"/>
          </a:xfrm>
        </p:spPr>
        <p:txBody>
          <a:bodyPr/>
          <a:lstStyle/>
          <a:p>
            <a:r>
              <a:rPr lang="en-US" dirty="0">
                <a:cs typeface="Arial"/>
              </a:rPr>
              <a:t>Outlining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5391B5-2096-424E-8706-57A2D241A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63462" y="1659391"/>
            <a:ext cx="2560036" cy="519112"/>
          </a:xfrm>
        </p:spPr>
        <p:txBody>
          <a:bodyPr/>
          <a:lstStyle/>
          <a:p>
            <a:r>
              <a:rPr lang="en-US" dirty="0">
                <a:cs typeface="Arial"/>
              </a:rPr>
              <a:t>Mind-mapping</a:t>
            </a:r>
            <a:endParaRPr lang="en-US" dirty="0"/>
          </a:p>
        </p:txBody>
      </p:sp>
      <p:pic>
        <p:nvPicPr>
          <p:cNvPr id="17" name="Picture 17" descr="Diagram&#10;&#10;Description automatically generated">
            <a:extLst>
              <a:ext uri="{FF2B5EF4-FFF2-40B4-BE49-F238E27FC236}">
                <a16:creationId xmlns:a16="http://schemas.microsoft.com/office/drawing/2014/main" id="{C02AA036-1892-4869-92E0-FC700AF7E97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17690" y="2436344"/>
            <a:ext cx="5303235" cy="3887363"/>
          </a:xfrm>
        </p:spPr>
      </p:pic>
      <p:pic>
        <p:nvPicPr>
          <p:cNvPr id="24" name="Picture 24" descr="Diagram&#10;&#10;Description automatically generated">
            <a:extLst>
              <a:ext uri="{FF2B5EF4-FFF2-40B4-BE49-F238E27FC236}">
                <a16:creationId xmlns:a16="http://schemas.microsoft.com/office/drawing/2014/main" id="{F2F24F9E-E22A-4032-97CC-64C6A49CD5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61274" y="2124075"/>
            <a:ext cx="3253362" cy="4577216"/>
          </a:xfrm>
        </p:spPr>
      </p:pic>
    </p:spTree>
    <p:extLst>
      <p:ext uri="{BB962C8B-B14F-4D97-AF65-F5344CB8AC3E}">
        <p14:creationId xmlns:p14="http://schemas.microsoft.com/office/powerpoint/2010/main" val="4083923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AFE2-1E51-44FD-BEF7-442213AD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Visual Learner: Studying Hacks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12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6741090B-56BD-4EE4-8145-244A745E97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03966" y="2701348"/>
            <a:ext cx="2552275" cy="3453679"/>
          </a:xfrm>
        </p:spPr>
      </p:pic>
      <p:pic>
        <p:nvPicPr>
          <p:cNvPr id="13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969CEEE-03C1-43D9-AE02-597D22082E1D}"/>
              </a:ext>
            </a:extLst>
          </p:cNvPr>
          <p:cNvPicPr>
            <a:picLocks noGrp="1" noChangeAspect="1"/>
          </p:cNvPicPr>
          <p:nvPr>
            <p:ph sz="half" idx="4"/>
          </p:nvPr>
        </p:nvPicPr>
        <p:blipFill>
          <a:blip r:embed="rId3"/>
          <a:stretch>
            <a:fillRect/>
          </a:stretch>
        </p:blipFill>
        <p:spPr>
          <a:xfrm>
            <a:off x="6961351" y="2655166"/>
            <a:ext cx="3684588" cy="3684588"/>
          </a:xfr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DD1B41-DF0F-422D-A7DD-09FE68142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6181" y="1681163"/>
            <a:ext cx="5960666" cy="823912"/>
          </a:xfrm>
        </p:spPr>
        <p:txBody>
          <a:bodyPr>
            <a:normAutofit fontScale="92500"/>
          </a:bodyPr>
          <a:lstStyle/>
          <a:p>
            <a:r>
              <a:rPr lang="en-US" dirty="0">
                <a:ea typeface="+mn-lt"/>
                <a:cs typeface="+mn-lt"/>
              </a:rPr>
              <a:t>Color-code, highlight, circle, and underline words in your notes and explain it out loud</a:t>
            </a:r>
            <a:endParaRPr lang="en-US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531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0CF0-1994-4857-8936-45D09FD9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Visual Learner: Studying Hacks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3B87B-9598-4C8A-920E-208A96D49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Learn by seeing diagrams, so draw and re-draw concepts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87D13-D67A-4196-9574-058AD5C86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62718" y="2954792"/>
            <a:ext cx="4552121" cy="8239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Outline information you need to remember</a:t>
            </a:r>
          </a:p>
        </p:txBody>
      </p:sp>
      <p:pic>
        <p:nvPicPr>
          <p:cNvPr id="21" name="Picture 21" descr="Diagram&#10;&#10;Description automatically generated">
            <a:extLst>
              <a:ext uri="{FF2B5EF4-FFF2-40B4-BE49-F238E27FC236}">
                <a16:creationId xmlns:a16="http://schemas.microsoft.com/office/drawing/2014/main" id="{E5A92093-0A42-4B54-AB47-6900228E1C5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388547" y="3906837"/>
            <a:ext cx="4552121" cy="2557464"/>
          </a:xfrm>
        </p:spPr>
      </p:pic>
      <p:pic>
        <p:nvPicPr>
          <p:cNvPr id="24" name="Picture 24" descr="Diagram&#10;&#10;Description automatically generated">
            <a:extLst>
              <a:ext uri="{FF2B5EF4-FFF2-40B4-BE49-F238E27FC236}">
                <a16:creationId xmlns:a16="http://schemas.microsoft.com/office/drawing/2014/main" id="{479B5A32-2FF9-4F1C-8B7F-6A5B0EC4B7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56180" y="2640105"/>
            <a:ext cx="4552121" cy="3414528"/>
          </a:xfrm>
        </p:spPr>
      </p:pic>
    </p:spTree>
    <p:extLst>
      <p:ext uri="{BB962C8B-B14F-4D97-AF65-F5344CB8AC3E}">
        <p14:creationId xmlns:p14="http://schemas.microsoft.com/office/powerpoint/2010/main" val="2183410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AFE2-1E51-44FD-BEF7-442213AD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Visual Learner: Studying Hacks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C1C19-904F-4225-89F6-B71E8F09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04525" y="1713820"/>
            <a:ext cx="2973692" cy="823912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Visualize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F85ED8-92F7-4493-88D3-21FD1A85C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Watch videos of concepts</a:t>
            </a:r>
          </a:p>
        </p:txBody>
      </p:sp>
      <p:pic>
        <p:nvPicPr>
          <p:cNvPr id="17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5185ACB3-82BB-4916-8360-50FF82DDF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51003" y="2579389"/>
            <a:ext cx="3685020" cy="2567132"/>
          </a:xfrm>
        </p:spPr>
      </p:pic>
      <p:pic>
        <p:nvPicPr>
          <p:cNvPr id="35" name="Picture 35" descr="Logo, company name&#10;&#10;Description automatically generated">
            <a:extLst>
              <a:ext uri="{FF2B5EF4-FFF2-40B4-BE49-F238E27FC236}">
                <a16:creationId xmlns:a16="http://schemas.microsoft.com/office/drawing/2014/main" id="{1C3C3F40-BDD7-4BA1-B4DC-7961D52C5B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40472" y="4458204"/>
            <a:ext cx="2466975" cy="1847850"/>
          </a:xfr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232DA1F-E8E1-40D4-90C7-B9EF637E9D67}"/>
              </a:ext>
            </a:extLst>
          </p:cNvPr>
          <p:cNvSpPr txBox="1"/>
          <p:nvPr/>
        </p:nvSpPr>
        <p:spPr>
          <a:xfrm>
            <a:off x="4091181" y="6153099"/>
            <a:ext cx="64956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Remember that you need to </a:t>
            </a:r>
            <a:r>
              <a:rPr lang="en-US" i="1" dirty="0"/>
              <a:t>see </a:t>
            </a:r>
            <a:r>
              <a:rPr lang="en-US" dirty="0"/>
              <a:t>things to learn well.​</a:t>
            </a:r>
          </a:p>
        </p:txBody>
      </p:sp>
      <p:pic>
        <p:nvPicPr>
          <p:cNvPr id="38" name="Picture 8" descr="A picture containing text, dish, different, several&#10;&#10;Description automatically generated">
            <a:extLst>
              <a:ext uri="{FF2B5EF4-FFF2-40B4-BE49-F238E27FC236}">
                <a16:creationId xmlns:a16="http://schemas.microsoft.com/office/drawing/2014/main" id="{12742F3A-BD14-4BC8-AA15-185D3DEC2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665" y="2719133"/>
            <a:ext cx="2857500" cy="1600200"/>
          </a:xfrm>
          <a:prstGeom prst="rect">
            <a:avLst/>
          </a:prstGeom>
        </p:spPr>
      </p:pic>
      <p:pic>
        <p:nvPicPr>
          <p:cNvPr id="39" name="Picture 39">
            <a:extLst>
              <a:ext uri="{FF2B5EF4-FFF2-40B4-BE49-F238E27FC236}">
                <a16:creationId xmlns:a16="http://schemas.microsoft.com/office/drawing/2014/main" id="{629EB528-94BE-473A-809F-4BD1A5A70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371" y="4631217"/>
            <a:ext cx="2460172" cy="137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1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AFE2-1E51-44FD-BEF7-442213AD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Auditory Learner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34D73-AAA2-4894-8447-97017F5FD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You learn by hearing and listening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Sit where you can hear &amp; use headphones for Zoom</a:t>
            </a:r>
          </a:p>
          <a:p>
            <a:r>
              <a:rPr lang="en-US" dirty="0">
                <a:cs typeface="Arial"/>
              </a:rPr>
              <a:t>You often learn by speaking it out loud to know it</a:t>
            </a:r>
          </a:p>
          <a:p>
            <a:r>
              <a:rPr lang="en-US" dirty="0">
                <a:ea typeface="+mn-lt"/>
                <a:cs typeface="+mn-lt"/>
              </a:rPr>
              <a:t>Remember that you need to </a:t>
            </a:r>
            <a:r>
              <a:rPr lang="en-US" i="1" dirty="0">
                <a:ea typeface="+mn-lt"/>
                <a:cs typeface="+mn-lt"/>
              </a:rPr>
              <a:t>hear </a:t>
            </a:r>
            <a:r>
              <a:rPr lang="en-US" dirty="0">
                <a:ea typeface="+mn-lt"/>
                <a:cs typeface="+mn-lt"/>
              </a:rPr>
              <a:t>things, not just see things, in order to learn well.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60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20D2-7375-45F1-8F73-5DCDCD0F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Auditory Learner: Study Hacks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37E79-48CC-4949-A094-B28D7E36B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Use headphones to hear the lessons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C2D513-C82E-4BA8-A91C-413657AEE5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Listening to music (like white noise) to focus</a:t>
            </a:r>
            <a:endParaRPr lang="en-US" dirty="0"/>
          </a:p>
        </p:txBody>
      </p:sp>
      <p:pic>
        <p:nvPicPr>
          <p:cNvPr id="8" name="Picture 8" descr="A picture containing text, dining table&#10;&#10;Description automatically generated">
            <a:extLst>
              <a:ext uri="{FF2B5EF4-FFF2-40B4-BE49-F238E27FC236}">
                <a16:creationId xmlns:a16="http://schemas.microsoft.com/office/drawing/2014/main" id="{FB731BF8-137A-4878-9793-B97B79C840E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250020" y="2839698"/>
            <a:ext cx="3566432" cy="2002971"/>
          </a:xfr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30F8157-4D16-44CB-992F-25BBE6B918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56180" y="2845093"/>
            <a:ext cx="4552121" cy="3004551"/>
          </a:xfrm>
        </p:spPr>
      </p:pic>
      <p:pic>
        <p:nvPicPr>
          <p:cNvPr id="12" name="Picture 12" descr="Icon&#10;&#10;Description automatically generated">
            <a:extLst>
              <a:ext uri="{FF2B5EF4-FFF2-40B4-BE49-F238E27FC236}">
                <a16:creationId xmlns:a16="http://schemas.microsoft.com/office/drawing/2014/main" id="{A35431CE-5CFD-430F-8410-A67B5E565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4972032"/>
            <a:ext cx="2743200" cy="14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98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93DA-C8D1-48CC-9A50-A6D4909F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+mj-lt"/>
                <a:cs typeface="+mj-lt"/>
              </a:rPr>
              <a:t>Auditory Learner: Study Hacks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BA084-3B77-489A-98CC-9D9946D10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6181" y="1844449"/>
            <a:ext cx="4552121" cy="1139597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>
                <a:ea typeface="+mn-lt"/>
                <a:cs typeface="+mn-lt"/>
              </a:rPr>
              <a:t>Make an audio recording of your study notes and listen to it on repeat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2A35A-8AB3-4DC4-844D-21A508774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68804" y="1844449"/>
            <a:ext cx="3996950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>
                <a:cs typeface="Arial"/>
              </a:rPr>
              <a:t>Record lectures (with your professor's permission)</a:t>
            </a:r>
          </a:p>
        </p:txBody>
      </p:sp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96C24F-C5F7-4697-A881-D77092E3238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532368" y="3351326"/>
            <a:ext cx="3382735" cy="2275114"/>
          </a:xfrm>
        </p:spPr>
      </p:pic>
      <p:pic>
        <p:nvPicPr>
          <p:cNvPr id="13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8BAAF01-0A6A-443E-B0C9-7FC1D85D2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053" y="3427526"/>
            <a:ext cx="3773260" cy="21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42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FC5E-9978-4A42-A30C-DDBBB7B38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+mj-lt"/>
                <a:cs typeface="+mj-lt"/>
              </a:rPr>
              <a:t>Auditory Learner: Study Hacks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BA2E9-8AAD-49A5-96D1-96219F457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6181" y="2094820"/>
            <a:ext cx="4552121" cy="8239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Talk to someone about what you are learning</a:t>
            </a:r>
            <a:endParaRPr lang="en-US" dirty="0"/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1284418E-C76D-4602-AC3C-7FB0BD934B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59205" y="3449298"/>
            <a:ext cx="3946071" cy="22098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2D54C0-5DEE-43EE-8B79-14BE88B18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77661" y="2094820"/>
            <a:ext cx="3975179" cy="8239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Class discussions &amp; study groups</a:t>
            </a:r>
          </a:p>
        </p:txBody>
      </p:sp>
      <p:pic>
        <p:nvPicPr>
          <p:cNvPr id="11" name="Picture 11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A998A88C-3792-4ECD-95BD-7DD807F826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20777" y="3490799"/>
            <a:ext cx="4099832" cy="2213882"/>
          </a:xfrm>
        </p:spPr>
      </p:pic>
    </p:spTree>
    <p:extLst>
      <p:ext uri="{BB962C8B-B14F-4D97-AF65-F5344CB8AC3E}">
        <p14:creationId xmlns:p14="http://schemas.microsoft.com/office/powerpoint/2010/main" val="3436928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5CFBD-1864-4DF3-B926-38B907D5F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+mj-lt"/>
                <a:cs typeface="+mj-lt"/>
              </a:rPr>
              <a:t>Auditory Learner: Study Hacks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B0C3A-6EC1-4C19-A1DA-BED77B033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Read </a:t>
            </a:r>
            <a:r>
              <a:rPr lang="en-US" i="1" dirty="0">
                <a:cs typeface="Arial"/>
              </a:rPr>
              <a:t>everything </a:t>
            </a:r>
            <a:r>
              <a:rPr lang="en-US" dirty="0">
                <a:cs typeface="Arial"/>
              </a:rPr>
              <a:t>out loud</a:t>
            </a:r>
          </a:p>
        </p:txBody>
      </p:sp>
      <p:pic>
        <p:nvPicPr>
          <p:cNvPr id="7" name="Picture 7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82E3BA61-DF47-4F55-8A0A-708C6147EF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93531" y="3078476"/>
            <a:ext cx="3804249" cy="289721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887A8-3931-41D4-9EC9-6E0AC3853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Reading your notes/flashcards out loud</a:t>
            </a:r>
            <a:endParaRPr lang="en-US" dirty="0" err="1">
              <a:cs typeface="Arial" panose="020B0604020202020204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8CFB5DE-2806-4396-9D63-C1221BD288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71676" y="3115948"/>
            <a:ext cx="5057235" cy="2822275"/>
          </a:xfrm>
        </p:spPr>
      </p:pic>
    </p:spTree>
    <p:extLst>
      <p:ext uri="{BB962C8B-B14F-4D97-AF65-F5344CB8AC3E}">
        <p14:creationId xmlns:p14="http://schemas.microsoft.com/office/powerpoint/2010/main" val="1981133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FE80-0124-42E2-B5B0-356B02B06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+mj-lt"/>
                <a:cs typeface="+mj-lt"/>
              </a:rPr>
              <a:t>Auditory Learner: Study Hacks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C1699-EDFF-41B0-89A8-C463A6A82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Listen to videos that explain the concepts</a:t>
            </a:r>
          </a:p>
        </p:txBody>
      </p:sp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2DC194C8-F5AA-435B-A6FC-9038A7581A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49024" y="2948555"/>
            <a:ext cx="2847975" cy="16002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77B4-13C0-4A16-AFB4-B8FD78850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16404" y="1681163"/>
            <a:ext cx="3626836" cy="8239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Pause and repeat videos</a:t>
            </a:r>
            <a:endParaRPr lang="en-US" dirty="0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2BC68F2F-9BC1-4D55-9662-835361EF59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9045812" y="2870705"/>
            <a:ext cx="2609850" cy="1752600"/>
          </a:xfrm>
        </p:spPr>
      </p:pic>
      <p:pic>
        <p:nvPicPr>
          <p:cNvPr id="13" name="Picture 13" descr="Logo&#10;&#10;Description automatically generated">
            <a:extLst>
              <a:ext uri="{FF2B5EF4-FFF2-40B4-BE49-F238E27FC236}">
                <a16:creationId xmlns:a16="http://schemas.microsoft.com/office/drawing/2014/main" id="{7460522E-7BBB-462C-A6C1-964240052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387" y="5322408"/>
            <a:ext cx="2743200" cy="877548"/>
          </a:xfrm>
          <a:prstGeom prst="rect">
            <a:avLst/>
          </a:prstGeom>
        </p:spPr>
      </p:pic>
      <p:pic>
        <p:nvPicPr>
          <p:cNvPr id="14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6C7C26DF-A71F-4544-BE84-67BE3AC27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557" y="3220646"/>
            <a:ext cx="2638425" cy="1733550"/>
          </a:xfrm>
          <a:prstGeom prst="rect">
            <a:avLst/>
          </a:prstGeom>
        </p:spPr>
      </p:pic>
      <p:pic>
        <p:nvPicPr>
          <p:cNvPr id="15" name="Picture 15" descr="Text, logo&#10;&#10;Description automatically generated">
            <a:extLst>
              <a:ext uri="{FF2B5EF4-FFF2-40B4-BE49-F238E27FC236}">
                <a16:creationId xmlns:a16="http://schemas.microsoft.com/office/drawing/2014/main" id="{48FAEB10-CFCC-42B8-8C4F-713952B61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941" y="4951132"/>
            <a:ext cx="2743200" cy="134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2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198BC-15E1-4113-85E1-3123E1A5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061" y="365125"/>
            <a:ext cx="9442174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Presenter: Monica Torres</a:t>
            </a:r>
          </a:p>
        </p:txBody>
      </p:sp>
      <p:pic>
        <p:nvPicPr>
          <p:cNvPr id="1143" name="Picture 1143">
            <a:extLst>
              <a:ext uri="{FF2B5EF4-FFF2-40B4-BE49-F238E27FC236}">
                <a16:creationId xmlns:a16="http://schemas.microsoft.com/office/drawing/2014/main" id="{98712D74-D2E7-444C-AA2B-275EED175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088" y="2485292"/>
            <a:ext cx="1937239" cy="3024554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E5EFC91-E9ED-49EF-BAC4-01A2878DF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1819" y="1462182"/>
            <a:ext cx="5183247" cy="49975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Arial"/>
              </a:rPr>
              <a:t>I received my BA and MA in English from California State University, Fullerton (CSUF)</a:t>
            </a:r>
          </a:p>
          <a:p>
            <a:r>
              <a:rPr lang="en-US" sz="2400" dirty="0">
                <a:cs typeface="Arial"/>
              </a:rPr>
              <a:t>I taught at several CA community colleges and CSUF before moving to NC</a:t>
            </a:r>
          </a:p>
          <a:p>
            <a:r>
              <a:rPr lang="en-US" sz="2400" dirty="0">
                <a:cs typeface="Arial"/>
              </a:rPr>
              <a:t>I started working at FSU's Writing Center as a Professional Tutor first before becoming an instructor</a:t>
            </a:r>
          </a:p>
          <a:p>
            <a:r>
              <a:rPr lang="en-US" sz="2400" dirty="0">
                <a:cs typeface="Arial"/>
              </a:rPr>
              <a:t>Now, I am an English Instructor and Temp Writing Coordinator at FSU. In these roles, I continue to assist students in writing and/or basic skills.</a:t>
            </a:r>
          </a:p>
        </p:txBody>
      </p:sp>
    </p:spTree>
    <p:extLst>
      <p:ext uri="{BB962C8B-B14F-4D97-AF65-F5344CB8AC3E}">
        <p14:creationId xmlns:p14="http://schemas.microsoft.com/office/powerpoint/2010/main" val="3947095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20920-560C-4B54-A795-8775793AE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+mj-lt"/>
                <a:cs typeface="+mj-lt"/>
              </a:rPr>
              <a:t>Auditory Learner: Study Hacks</a:t>
            </a:r>
            <a:endParaRPr lang="en-US" dirty="0"/>
          </a:p>
        </p:txBody>
      </p:sp>
      <p:pic>
        <p:nvPicPr>
          <p:cNvPr id="8" name="Picture 8" descr="Text, letter, whiteboard&#10;&#10;Description automatically generated">
            <a:extLst>
              <a:ext uri="{FF2B5EF4-FFF2-40B4-BE49-F238E27FC236}">
                <a16:creationId xmlns:a16="http://schemas.microsoft.com/office/drawing/2014/main" id="{6053C3AE-30BA-406B-9B22-B9B815A7CB5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058964" y="3000942"/>
            <a:ext cx="2503714" cy="3160939"/>
          </a:xfrm>
        </p:spPr>
      </p:pic>
      <p:pic>
        <p:nvPicPr>
          <p:cNvPr id="13" name="Picture 13" descr="Diagram&#10;&#10;Description automatically generated">
            <a:extLst>
              <a:ext uri="{FF2B5EF4-FFF2-40B4-BE49-F238E27FC236}">
                <a16:creationId xmlns:a16="http://schemas.microsoft.com/office/drawing/2014/main" id="{E8FE4110-5902-4BFD-9EF6-C8BA6F2CD3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85996" y="2505075"/>
            <a:ext cx="3692489" cy="4022045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D09EA2-426E-486A-8174-60AB21450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Mnemonic devices to help you remember information</a:t>
            </a:r>
          </a:p>
        </p:txBody>
      </p:sp>
    </p:spTree>
    <p:extLst>
      <p:ext uri="{BB962C8B-B14F-4D97-AF65-F5344CB8AC3E}">
        <p14:creationId xmlns:p14="http://schemas.microsoft.com/office/powerpoint/2010/main" val="46132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AFE2-1E51-44FD-BEF7-442213AD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Kinesthetic Learner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34D73-AAA2-4894-8447-97017F5FD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You learn by touching and doing, such as physical movement</a:t>
            </a:r>
          </a:p>
          <a:p>
            <a:r>
              <a:rPr lang="en-US" dirty="0">
                <a:cs typeface="Arial"/>
              </a:rPr>
              <a:t>You are a hands-on learner who prefers to touch, move, build, or draw what you learn</a:t>
            </a:r>
          </a:p>
          <a:p>
            <a:r>
              <a:rPr lang="en-US" dirty="0">
                <a:ea typeface="+mn-lt"/>
                <a:cs typeface="+mn-lt"/>
              </a:rPr>
              <a:t>You learn best by </a:t>
            </a:r>
            <a:r>
              <a:rPr lang="en-US" i="1" dirty="0">
                <a:ea typeface="+mn-lt"/>
                <a:cs typeface="+mn-lt"/>
              </a:rPr>
              <a:t>doing</a:t>
            </a:r>
            <a:r>
              <a:rPr lang="en-US" dirty="0">
                <a:ea typeface="+mn-lt"/>
                <a:cs typeface="+mn-lt"/>
              </a:rPr>
              <a:t>, not just by reading, seeing, or hearing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39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6D91-C14A-4847-A920-7937D077A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+mj-lt"/>
                <a:cs typeface="+mj-lt"/>
              </a:rPr>
              <a:t>Kinesthetic Learner: Study Hacks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A911C-21BF-4AA6-980C-DD04543BF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9724" y="1713820"/>
            <a:ext cx="4552121" cy="8239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Use flashcards and arrange them in groups</a:t>
            </a:r>
            <a:endParaRPr lang="en-US" dirty="0"/>
          </a:p>
        </p:txBody>
      </p:sp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E1C77752-653F-42EE-B625-F6B5C594BA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33489" y="2744561"/>
            <a:ext cx="3684588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80B6B-2D58-42A4-B5D3-44C17CEC4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53861" y="1746477"/>
            <a:ext cx="3681264" cy="8239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Arrange flashcards around your room</a:t>
            </a:r>
          </a:p>
        </p:txBody>
      </p:sp>
      <p:pic>
        <p:nvPicPr>
          <p:cNvPr id="8" name="Picture 8" descr="A picture containing bandage&#10;&#10;Description automatically generated">
            <a:extLst>
              <a:ext uri="{FF2B5EF4-FFF2-40B4-BE49-F238E27FC236}">
                <a16:creationId xmlns:a16="http://schemas.microsoft.com/office/drawing/2014/main" id="{E71C8783-43ED-408D-A010-178A3BF56E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886834" y="2920660"/>
            <a:ext cx="2815317" cy="1873703"/>
          </a:xfrm>
        </p:spPr>
      </p:pic>
    </p:spTree>
    <p:extLst>
      <p:ext uri="{BB962C8B-B14F-4D97-AF65-F5344CB8AC3E}">
        <p14:creationId xmlns:p14="http://schemas.microsoft.com/office/powerpoint/2010/main" val="1434361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28E3-46E6-4A2C-A7EE-0DCD6D6A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+mj-lt"/>
                <a:cs typeface="+mj-lt"/>
              </a:rPr>
              <a:t>Kinesthetic Learner: Study Hacks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F5B76-31F6-4F0D-9F40-7C5E94DF5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6181" y="1539649"/>
            <a:ext cx="4552121" cy="823912"/>
          </a:xfrm>
        </p:spPr>
        <p:txBody>
          <a:bodyPr/>
          <a:lstStyle/>
          <a:p>
            <a:pPr algn="ctr"/>
            <a:r>
              <a:rPr lang="en-US" dirty="0">
                <a:cs typeface="Arial"/>
              </a:rPr>
              <a:t>Active reading</a:t>
            </a:r>
          </a:p>
        </p:txBody>
      </p:sp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47FD8304-B8D5-4751-8861-10D4032496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56180" y="2639256"/>
            <a:ext cx="4552121" cy="341622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DBE41-8312-48FB-8FDC-D564A832D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16404" y="1572306"/>
            <a:ext cx="4552121" cy="823912"/>
          </a:xfrm>
        </p:spPr>
        <p:txBody>
          <a:bodyPr/>
          <a:lstStyle/>
          <a:p>
            <a:pPr algn="ctr"/>
            <a:r>
              <a:rPr lang="en-US" dirty="0">
                <a:cs typeface="Arial"/>
              </a:rPr>
              <a:t>React to your text</a:t>
            </a:r>
            <a:endParaRPr lang="en-US" dirty="0"/>
          </a:p>
        </p:txBody>
      </p:sp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A1F1A0CC-F063-48B5-8635-E37D94A38C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32343" y="3120004"/>
            <a:ext cx="4120242" cy="2672443"/>
          </a:xfrm>
        </p:spPr>
      </p:pic>
    </p:spTree>
    <p:extLst>
      <p:ext uri="{BB962C8B-B14F-4D97-AF65-F5344CB8AC3E}">
        <p14:creationId xmlns:p14="http://schemas.microsoft.com/office/powerpoint/2010/main" val="297878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AEFD-B5F0-42CB-96A2-A7B91BD5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+mj-lt"/>
                <a:cs typeface="+mj-lt"/>
              </a:rPr>
              <a:t>Kinesthetic Learner: Study Hacks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B2269-8F20-4151-8AC8-BBFD59535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Participate in labs, volunteer, or field trips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CABFA-A98B-435C-8F97-CDF0FCCD2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cs typeface="Arial"/>
              </a:rPr>
              <a:t>Attend conferences for hands-on experience</a:t>
            </a:r>
          </a:p>
        </p:txBody>
      </p:sp>
      <p:pic>
        <p:nvPicPr>
          <p:cNvPr id="10" name="Picture 7" descr="A picture containing indoor, window, person, room&#10;&#10;Description automatically generated">
            <a:extLst>
              <a:ext uri="{FF2B5EF4-FFF2-40B4-BE49-F238E27FC236}">
                <a16:creationId xmlns:a16="http://schemas.microsoft.com/office/drawing/2014/main" id="{930EB3A2-2E7F-44F6-88F7-7FE6AC19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597" y="2703805"/>
            <a:ext cx="3854532" cy="214975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4C28BD8-0B26-4BBC-8E23-FF2E17C90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635" y="2704682"/>
            <a:ext cx="4078512" cy="22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2FAB-570E-451E-A589-8B38CD9D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Kinesthetic Learner: Study Hacks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5E58B-11A5-4FD6-8509-73A785639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6181" y="1681163"/>
            <a:ext cx="5216149" cy="823912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Re-write your notes </a:t>
            </a:r>
            <a:r>
              <a:rPr lang="en-US" i="1" dirty="0">
                <a:cs typeface="Arial"/>
              </a:rPr>
              <a:t>several </a:t>
            </a:r>
            <a:r>
              <a:rPr lang="en-US" dirty="0">
                <a:cs typeface="Arial"/>
              </a:rPr>
              <a:t>times</a:t>
            </a:r>
            <a:endParaRPr lang="en-US" dirty="0"/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4AE359A8-F3CF-4BC3-830E-C18C86A209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77525" y="4022157"/>
            <a:ext cx="3631746" cy="2707822"/>
          </a:xfr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22B39AE-E8B6-4DB4-936C-9A7819B0DED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636588" y="2470263"/>
            <a:ext cx="3177267" cy="3177267"/>
          </a:xfrm>
        </p:spPr>
      </p:pic>
      <p:pic>
        <p:nvPicPr>
          <p:cNvPr id="9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A7EE967F-9D08-43FD-A0E0-27005234B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796" y="2861705"/>
            <a:ext cx="2307771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17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A3DA-033E-426B-83C4-5CEAFD28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Kinesthetic Learner: Study Hacks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456E1-122C-41C3-BB4D-BA1090CE4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Study in short blocks, so you can take frequent breaks</a:t>
            </a:r>
            <a:endParaRPr lang="en-US"/>
          </a:p>
        </p:txBody>
      </p:sp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0D3677-4191-4E74-8850-B091100CA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41503" y="2781867"/>
            <a:ext cx="4181475" cy="360997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436D8-1078-4738-90AE-E236ECFF5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Use a productivity challenge app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250F4EC-FCEA-45E4-A6F9-E227DB86C16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414374" y="2842532"/>
            <a:ext cx="1956181" cy="3684588"/>
          </a:xfrm>
        </p:spPr>
      </p:pic>
    </p:spTree>
    <p:extLst>
      <p:ext uri="{BB962C8B-B14F-4D97-AF65-F5344CB8AC3E}">
        <p14:creationId xmlns:p14="http://schemas.microsoft.com/office/powerpoint/2010/main" val="4237899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5B35-113A-4BC1-BB1C-E247BC4A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Get Active!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92E80-1A12-4336-8638-CB36A30D2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What upcoming midterm(s) do you have?</a:t>
            </a:r>
          </a:p>
          <a:p>
            <a:r>
              <a:rPr lang="en-US" dirty="0">
                <a:cs typeface="Arial"/>
              </a:rPr>
              <a:t>With your upcoming midterm, what is one way to study using your preferred learning styles technique?</a:t>
            </a:r>
            <a:endParaRPr lang="en-US" dirty="0"/>
          </a:p>
          <a:p>
            <a:r>
              <a:rPr lang="en-US" dirty="0">
                <a:cs typeface="Arial"/>
              </a:rPr>
              <a:t>In other words, how do you plan to use this to study smarter, not harder?</a:t>
            </a:r>
          </a:p>
        </p:txBody>
      </p:sp>
    </p:spTree>
    <p:extLst>
      <p:ext uri="{BB962C8B-B14F-4D97-AF65-F5344CB8AC3E}">
        <p14:creationId xmlns:p14="http://schemas.microsoft.com/office/powerpoint/2010/main" val="20391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23480-8F66-4804-A764-76FFC109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43D54-6ECB-4E33-A4BE-D4F4DCEC3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Today, we talked about visual, auditory, and kinesthetic learning and </a:t>
            </a:r>
            <a:r>
              <a:rPr lang="en-US" i="1" dirty="0">
                <a:cs typeface="Arial"/>
              </a:rPr>
              <a:t>how </a:t>
            </a:r>
            <a:r>
              <a:rPr lang="en-US" dirty="0">
                <a:cs typeface="Arial"/>
              </a:rPr>
              <a:t>to study with these learning types</a:t>
            </a:r>
          </a:p>
          <a:p>
            <a:r>
              <a:rPr lang="en-US" dirty="0">
                <a:cs typeface="Arial"/>
              </a:rPr>
              <a:t>Handout provided</a:t>
            </a:r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E58C2E67-6C2E-496E-BDB1-FCC37529F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552" y="2655797"/>
            <a:ext cx="4932744" cy="40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60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AA45-2E98-4309-B809-BEEF262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061" y="365125"/>
            <a:ext cx="9442174" cy="1325563"/>
          </a:xfrm>
        </p:spPr>
        <p:txBody>
          <a:bodyPr anchor="ctr">
            <a:normAutofit/>
          </a:bodyPr>
          <a:lstStyle/>
          <a:p>
            <a:r>
              <a:rPr lang="en-US" b="1" dirty="0"/>
              <a:t>Questions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3BEF184-5775-4A82-8C77-88026B3E7B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50634" y="2321105"/>
            <a:ext cx="3348093" cy="3976539"/>
          </a:xfrm>
          <a:prstGeom prst="rect">
            <a:avLst/>
          </a:prstGeom>
        </p:spPr>
      </p:pic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405D242A-CD36-4DEF-910C-1E3CD26E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83" y="1253579"/>
            <a:ext cx="5044065" cy="5044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0977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99385-2CAF-4355-B175-8E1088079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061" y="365125"/>
            <a:ext cx="9442174" cy="1325563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In-Person &amp; Virtual</a:t>
            </a:r>
            <a:endParaRPr lang="en-US" b="1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5327E-8CEF-4AA6-99FC-00BB0C11F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060" y="1825625"/>
            <a:ext cx="9442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dirty="0"/>
              <a:t>Mute your mics upon entry</a:t>
            </a:r>
            <a:endParaRPr lang="en-US"/>
          </a:p>
          <a:p>
            <a:pPr marL="342900" indent="-342900">
              <a:buFont typeface="Arial,Sans-Serif" panose="020B0604020202020204" pitchFamily="34" charset="0"/>
            </a:pPr>
            <a:r>
              <a:rPr lang="en-US" dirty="0">
                <a:ea typeface="+mn-lt"/>
                <a:cs typeface="+mn-lt"/>
              </a:rPr>
              <a:t>Instructions for Participation</a:t>
            </a:r>
          </a:p>
          <a:p>
            <a:pPr marL="342900" indent="-342900"/>
            <a:endParaRPr lang="en-US" dirty="0">
              <a:cs typeface="Arial" panose="020B0604020202020204"/>
            </a:endParaRPr>
          </a:p>
        </p:txBody>
      </p:sp>
      <p:pic>
        <p:nvPicPr>
          <p:cNvPr id="65" name="Picture 65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B2584F87-CCA5-4E8A-A61E-8BAF14793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1" t="62414" r="25969" b="17759"/>
          <a:stretch/>
        </p:blipFill>
        <p:spPr>
          <a:xfrm>
            <a:off x="2544501" y="4191121"/>
            <a:ext cx="8833316" cy="184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47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lendar&#10;&#10;Description automatically generated">
            <a:extLst>
              <a:ext uri="{FF2B5EF4-FFF2-40B4-BE49-F238E27FC236}">
                <a16:creationId xmlns:a16="http://schemas.microsoft.com/office/drawing/2014/main" id="{6217A0A0-35A0-4300-854C-9476B30AB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9709" y="253407"/>
            <a:ext cx="4197927" cy="6488295"/>
          </a:xfrm>
        </p:spPr>
      </p:pic>
    </p:spTree>
    <p:extLst>
      <p:ext uri="{BB962C8B-B14F-4D97-AF65-F5344CB8AC3E}">
        <p14:creationId xmlns:p14="http://schemas.microsoft.com/office/powerpoint/2010/main" val="3341404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66E12-A697-4874-B1D3-336E23B13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4541" y="5375049"/>
            <a:ext cx="9283149" cy="994229"/>
          </a:xfrm>
        </p:spPr>
        <p:txBody>
          <a:bodyPr/>
          <a:lstStyle/>
          <a:p>
            <a:r>
              <a:rPr lang="en-US" b="1" dirty="0">
                <a:cs typeface="Arial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DE590-9D91-473F-B56D-87CB6DDDC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4540" y="2716667"/>
            <a:ext cx="9283149" cy="2538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Fayetteville State University</a:t>
            </a:r>
          </a:p>
          <a:p>
            <a:r>
              <a:rPr lang="en-US" dirty="0">
                <a:cs typeface="Arial"/>
              </a:rPr>
              <a:t>Student Success Learning Center</a:t>
            </a:r>
          </a:p>
          <a:p>
            <a:r>
              <a:rPr lang="en-US" b="1" dirty="0">
                <a:cs typeface="Arial"/>
              </a:rPr>
              <a:t>Monica Torres</a:t>
            </a:r>
          </a:p>
          <a:p>
            <a:r>
              <a:rPr lang="en-US" dirty="0">
                <a:cs typeface="Arial"/>
              </a:rPr>
              <a:t>Writing Center Coordinator &amp; English Instructor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Mtorres7@uncfsu.edu</a:t>
            </a:r>
            <a:endParaRPr lang="en-US" dirty="0">
              <a:cs typeface="Arial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E613FD4-111E-48AF-8BDE-0F660127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887" y="-79580"/>
            <a:ext cx="4245004" cy="28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28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AF51E-037A-45F0-99EF-7E20DF17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Introductions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5EB11-7D8A-4B73-8C11-C7EBD847B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What is your major?</a:t>
            </a:r>
          </a:p>
          <a:p>
            <a:r>
              <a:rPr lang="en-US" dirty="0">
                <a:cs typeface="Arial"/>
              </a:rPr>
              <a:t>What classes are you taking this semester?</a:t>
            </a:r>
          </a:p>
          <a:p>
            <a:r>
              <a:rPr lang="en-US" dirty="0">
                <a:cs typeface="Arial"/>
              </a:rPr>
              <a:t>What midterm do you have coming up?</a:t>
            </a:r>
          </a:p>
        </p:txBody>
      </p:sp>
    </p:spTree>
    <p:extLst>
      <p:ext uri="{BB962C8B-B14F-4D97-AF65-F5344CB8AC3E}">
        <p14:creationId xmlns:p14="http://schemas.microsoft.com/office/powerpoint/2010/main" val="258987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413B-56CD-4745-BC3F-B1F067CF9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8B7F1-F1E2-4713-87AE-69B96CE8B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Introductions</a:t>
            </a:r>
          </a:p>
          <a:p>
            <a:r>
              <a:rPr lang="en-US" dirty="0">
                <a:cs typeface="Arial"/>
              </a:rPr>
              <a:t>Pre-knowledge/assumptions of learning styles</a:t>
            </a:r>
          </a:p>
          <a:p>
            <a:r>
              <a:rPr lang="en-US" dirty="0">
                <a:cs typeface="Arial"/>
              </a:rPr>
              <a:t>Lesson</a:t>
            </a:r>
          </a:p>
          <a:p>
            <a:r>
              <a:rPr lang="en-US" dirty="0">
                <a:cs typeface="Arial"/>
              </a:rPr>
              <a:t>Activity </a:t>
            </a:r>
          </a:p>
          <a:p>
            <a:r>
              <a:rPr lang="en-US" dirty="0">
                <a:cs typeface="Arial"/>
              </a:rPr>
              <a:t>Conclude</a:t>
            </a:r>
          </a:p>
        </p:txBody>
      </p:sp>
    </p:spTree>
    <p:extLst>
      <p:ext uri="{BB962C8B-B14F-4D97-AF65-F5344CB8AC3E}">
        <p14:creationId xmlns:p14="http://schemas.microsoft.com/office/powerpoint/2010/main" val="2462732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6D9C-ED7F-4BAD-9E4D-1E0E0555D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What Do You Know about Learning Styles?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752DD-38CF-45B2-9106-18F59D958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Visual learning</a:t>
            </a:r>
            <a:endParaRPr lang="en-US"/>
          </a:p>
          <a:p>
            <a:r>
              <a:rPr lang="en-US" dirty="0">
                <a:cs typeface="Arial"/>
              </a:rPr>
              <a:t>Auditory learning</a:t>
            </a:r>
          </a:p>
          <a:p>
            <a:r>
              <a:rPr lang="en-US" dirty="0">
                <a:cs typeface="Arial"/>
              </a:rPr>
              <a:t>Kinesthetic learning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72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2F65E77-64DF-4941-A487-9D459D53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061" y="365125"/>
            <a:ext cx="9442174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Overview</a:t>
            </a:r>
            <a:endParaRPr lang="en-US">
              <a:solidFill>
                <a:srgbClr val="FF0000"/>
              </a:solidFill>
              <a:cs typeface="Arial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27D123B-41F8-4238-9926-51782B2EC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7474" y="1372285"/>
            <a:ext cx="8608991" cy="5277311"/>
          </a:xfrm>
          <a:noFill/>
        </p:spPr>
      </p:pic>
    </p:spTree>
    <p:extLst>
      <p:ext uri="{BB962C8B-B14F-4D97-AF65-F5344CB8AC3E}">
        <p14:creationId xmlns:p14="http://schemas.microsoft.com/office/powerpoint/2010/main" val="1340662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AFE2-1E51-44FD-BEF7-442213AD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rial"/>
              </a:rPr>
              <a:t>Visual Learner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34D73-AAA2-4894-8447-97017F5F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060" y="1839232"/>
            <a:ext cx="9442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Visualize things that you hear</a:t>
            </a:r>
          </a:p>
          <a:p>
            <a:r>
              <a:rPr lang="en-US" dirty="0">
                <a:cs typeface="Arial"/>
              </a:rPr>
              <a:t>Draw pictures to help explain new concepts</a:t>
            </a:r>
          </a:p>
          <a:p>
            <a:r>
              <a:rPr lang="en-US" dirty="0">
                <a:cs typeface="Arial"/>
              </a:rPr>
              <a:t>Remember that you need to </a:t>
            </a:r>
            <a:r>
              <a:rPr lang="en-US" i="1" dirty="0">
                <a:cs typeface="Arial"/>
              </a:rPr>
              <a:t>see </a:t>
            </a:r>
            <a:r>
              <a:rPr lang="en-US" dirty="0">
                <a:cs typeface="Arial"/>
              </a:rPr>
              <a:t>things to learn well.</a:t>
            </a:r>
          </a:p>
        </p:txBody>
      </p:sp>
    </p:spTree>
    <p:extLst>
      <p:ext uri="{BB962C8B-B14F-4D97-AF65-F5344CB8AC3E}">
        <p14:creationId xmlns:p14="http://schemas.microsoft.com/office/powerpoint/2010/main" val="381768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0ABFB-8218-4379-85B2-524ECE6D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+mj-lt"/>
                <a:cs typeface="+mj-lt"/>
              </a:rPr>
              <a:t>Visual Learner: Studying Hacks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91A3E-2EBF-4BDF-BE0B-E6FEB0357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4531" y="1926153"/>
            <a:ext cx="3300264" cy="508951"/>
          </a:xfrm>
        </p:spPr>
        <p:txBody>
          <a:bodyPr>
            <a:normAutofit/>
          </a:bodyPr>
          <a:lstStyle/>
          <a:p>
            <a:r>
              <a:rPr lang="en-US" sz="2000" dirty="0">
                <a:cs typeface="Arial"/>
              </a:rPr>
              <a:t>Highlighted flashcards</a:t>
            </a:r>
            <a:endParaRPr lang="en-US" sz="2000" dirty="0"/>
          </a:p>
        </p:txBody>
      </p:sp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8D5948B1-4FD4-4626-ACEF-1CE21B3C38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54531" y="2696139"/>
            <a:ext cx="3067339" cy="2748697"/>
          </a:xfrm>
        </p:spPr>
      </p:pic>
      <p:pic>
        <p:nvPicPr>
          <p:cNvPr id="11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C36583C3-5081-4549-8779-66769240B26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9050244" y="2730860"/>
            <a:ext cx="2838820" cy="2817049"/>
          </a:xfrm>
        </p:spPr>
      </p:pic>
      <p:pic>
        <p:nvPicPr>
          <p:cNvPr id="12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49872F90-13F7-42E9-8719-7D3DF5B7D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388" y="2696139"/>
            <a:ext cx="3067338" cy="2748697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1A3ACAF-AE01-4371-BBF6-989A0F414BED}"/>
              </a:ext>
            </a:extLst>
          </p:cNvPr>
          <p:cNvSpPr txBox="1">
            <a:spLocks/>
          </p:cNvSpPr>
          <p:nvPr/>
        </p:nvSpPr>
        <p:spPr>
          <a:xfrm>
            <a:off x="5556445" y="1956299"/>
            <a:ext cx="3300264" cy="5089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/>
              </a:rPr>
              <a:t>Colored pens flashcards</a:t>
            </a:r>
            <a:endParaRPr lang="en-US" sz="200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79EC061-4A20-4D8F-8895-E5A31C5BBA4C}"/>
              </a:ext>
            </a:extLst>
          </p:cNvPr>
          <p:cNvSpPr txBox="1">
            <a:spLocks/>
          </p:cNvSpPr>
          <p:nvPr/>
        </p:nvSpPr>
        <p:spPr>
          <a:xfrm>
            <a:off x="9168609" y="1956298"/>
            <a:ext cx="2843064" cy="50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/>
              </a:rPr>
              <a:t>Colored flashcards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9668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AEDA0F7-7AA5-D24D-8996-7CB99F65EBE7}" vid="{EC7955DD-9223-9447-99EC-10F6A37D387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AEDA0F7-7AA5-D24D-8996-7CB99F65EBE7}" vid="{DFA8A751-4408-404C-8E9B-909E4FC85DE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AEDA0F7-7AA5-D24D-8996-7CB99F65EBE7}" vid="{7D1AE467-FE32-0748-B217-98180A0A990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6DCB1EFC7BB440B7A22A496916AE49" ma:contentTypeVersion="5" ma:contentTypeDescription="Create a new document." ma:contentTypeScope="" ma:versionID="42650d5c18737f914ef104e9eb6a92e1">
  <xsd:schema xmlns:xsd="http://www.w3.org/2001/XMLSchema" xmlns:xs="http://www.w3.org/2001/XMLSchema" xmlns:p="http://schemas.microsoft.com/office/2006/metadata/properties" xmlns:ns2="6f9005b5-0de0-4c38-b963-47ee9f456497" targetNamespace="http://schemas.microsoft.com/office/2006/metadata/properties" ma:root="true" ma:fieldsID="3bded0ef00ea05e0837624ceb69f8284" ns2:_="">
    <xsd:import namespace="6f9005b5-0de0-4c38-b963-47ee9f4564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9005b5-0de0-4c38-b963-47ee9f4564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6f9005b5-0de0-4c38-b963-47ee9f456497" xsi:nil="true"/>
  </documentManagement>
</p:properties>
</file>

<file path=customXml/itemProps1.xml><?xml version="1.0" encoding="utf-8"?>
<ds:datastoreItem xmlns:ds="http://schemas.openxmlformats.org/officeDocument/2006/customXml" ds:itemID="{63AD0A79-C6FE-4195-9177-B60A47282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21374D-5FCB-452A-8D92-DCD86852F7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9005b5-0de0-4c38-b963-47ee9f4564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E2F95E-8D20-4786-9D23-180CF24EBD08}">
  <ds:schemaRefs>
    <ds:schemaRef ds:uri="http://schemas.microsoft.com/office/2006/metadata/properties"/>
    <ds:schemaRef ds:uri="http://schemas.microsoft.com/office/infopath/2007/PartnerControls"/>
    <ds:schemaRef ds:uri="6f9005b5-0de0-4c38-b963-47ee9f4564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640</Words>
  <Application>Microsoft Office PowerPoint</Application>
  <PresentationFormat>Widescreen</PresentationFormat>
  <Paragraphs>102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Arial,Sans-Serif</vt:lpstr>
      <vt:lpstr>Office Theme</vt:lpstr>
      <vt:lpstr>1_Office Theme</vt:lpstr>
      <vt:lpstr>2_Office Theme</vt:lpstr>
      <vt:lpstr>WAKE UP WEDNESDAY</vt:lpstr>
      <vt:lpstr>Presenter: Monica Torres</vt:lpstr>
      <vt:lpstr>In-Person &amp; Virtual</vt:lpstr>
      <vt:lpstr>Introductions</vt:lpstr>
      <vt:lpstr>Agenda</vt:lpstr>
      <vt:lpstr>What Do You Know about Learning Styles?</vt:lpstr>
      <vt:lpstr>Overview</vt:lpstr>
      <vt:lpstr>Visual Learner</vt:lpstr>
      <vt:lpstr>Visual Learner: Studying Hacks</vt:lpstr>
      <vt:lpstr>Visual Learner: Studying Hacks</vt:lpstr>
      <vt:lpstr>Visual Learner: Studying Hacks</vt:lpstr>
      <vt:lpstr>Visual Learner: Studying Hacks</vt:lpstr>
      <vt:lpstr>Visual Learner: Studying Hacks</vt:lpstr>
      <vt:lpstr>Auditory Learner</vt:lpstr>
      <vt:lpstr>Auditory Learner: Study Hacks</vt:lpstr>
      <vt:lpstr>Auditory Learner: Study Hacks</vt:lpstr>
      <vt:lpstr>Auditory Learner: Study Hacks</vt:lpstr>
      <vt:lpstr>Auditory Learner: Study Hacks</vt:lpstr>
      <vt:lpstr>Auditory Learner: Study Hacks</vt:lpstr>
      <vt:lpstr>Auditory Learner: Study Hacks</vt:lpstr>
      <vt:lpstr>Kinesthetic Learner</vt:lpstr>
      <vt:lpstr>Kinesthetic Learner: Study Hacks</vt:lpstr>
      <vt:lpstr>Kinesthetic Learner: Study Hacks</vt:lpstr>
      <vt:lpstr>Kinesthetic Learner: Study Hacks</vt:lpstr>
      <vt:lpstr>Kinesthetic Learner: Study Hacks</vt:lpstr>
      <vt:lpstr>Kinesthetic Learner: Study Hacks</vt:lpstr>
      <vt:lpstr>Get Active!</vt:lpstr>
      <vt:lpstr>Conclusion</vt:lpstr>
      <vt:lpstr>Questions 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WAKE UP WEDNESDAY So Why did I Come to College?</dc:title>
  <dc:creator>Thompson-Pinckney, Teresa</dc:creator>
  <cp:lastModifiedBy>Torres, Monica R</cp:lastModifiedBy>
  <cp:revision>1521</cp:revision>
  <dcterms:created xsi:type="dcterms:W3CDTF">2021-04-14T03:13:41Z</dcterms:created>
  <dcterms:modified xsi:type="dcterms:W3CDTF">2022-03-08T16:40:57Z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0x010100516DCB1EFC7BB440B7A22A496916AE49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SharedWithUsers">
    <vt:lpwstr>1007;#McMillan, Dondra C;#586;#Clay, Joicelyn D;#1006;#Torres, Monica R;#1009;#Simon, Greg B.</vt:lpwstr>
  </property>
</Properties>
</file>