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4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8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0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5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5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3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6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3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3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45CA-1833-C846-A02A-9C82F47B048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066C-E065-3D4F-9029-D635AE646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2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8CFF-F3BC-5A4A-A1A8-5A6B3484C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1983178"/>
            <a:ext cx="8549640" cy="84371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Dean’s List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EE4C3A-18EC-4440-8EBE-AEFAD43E7F47}"/>
              </a:ext>
            </a:extLst>
          </p:cNvPr>
          <p:cNvSpPr txBox="1">
            <a:spLocks/>
          </p:cNvSpPr>
          <p:nvPr/>
        </p:nvSpPr>
        <p:spPr>
          <a:xfrm>
            <a:off x="1257300" y="1270495"/>
            <a:ext cx="7543800" cy="6525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latin typeface="Georgia" panose="02040502050405020303" pitchFamily="18" charset="0"/>
              </a:rPr>
              <a:t>College of Health Science and Technology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BDC0A8D-CEEF-5A44-841E-310EB231FCC0}"/>
              </a:ext>
            </a:extLst>
          </p:cNvPr>
          <p:cNvSpPr txBox="1">
            <a:spLocks/>
          </p:cNvSpPr>
          <p:nvPr/>
        </p:nvSpPr>
        <p:spPr>
          <a:xfrm>
            <a:off x="1257300" y="1505365"/>
            <a:ext cx="7543800" cy="691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EAFDFD0-897D-0643-BC91-495706068B33}"/>
              </a:ext>
            </a:extLst>
          </p:cNvPr>
          <p:cNvSpPr txBox="1">
            <a:spLocks/>
          </p:cNvSpPr>
          <p:nvPr/>
        </p:nvSpPr>
        <p:spPr>
          <a:xfrm>
            <a:off x="1257300" y="2933046"/>
            <a:ext cx="7543800" cy="652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latin typeface="Georgia" panose="02040502050405020303" pitchFamily="18" charset="0"/>
              </a:rPr>
              <a:t>This Certificate of Award is presented to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977C149-A58D-A946-B332-6BB8A9AACC83}"/>
              </a:ext>
            </a:extLst>
          </p:cNvPr>
          <p:cNvSpPr txBox="1">
            <a:spLocks/>
          </p:cNvSpPr>
          <p:nvPr/>
        </p:nvSpPr>
        <p:spPr>
          <a:xfrm>
            <a:off x="641267" y="4215580"/>
            <a:ext cx="8763989" cy="652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latin typeface="Georgia" panose="02040502050405020303" pitchFamily="18" charset="0"/>
              </a:rPr>
              <a:t>In recognition of Scholastic Achievement for the Fall 2021 Semester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1429350-5FB5-7E43-819C-D7487DA5B108}"/>
              </a:ext>
            </a:extLst>
          </p:cNvPr>
          <p:cNvSpPr txBox="1">
            <a:spLocks/>
          </p:cNvSpPr>
          <p:nvPr/>
        </p:nvSpPr>
        <p:spPr>
          <a:xfrm>
            <a:off x="641267" y="4797470"/>
            <a:ext cx="8763989" cy="652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latin typeface="Georgia" panose="02040502050405020303" pitchFamily="18" charset="0"/>
              </a:rPr>
              <a:t>With the official congratulations from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88E8CC6-B8E8-7C43-BDB8-E569CE65EEAD}"/>
              </a:ext>
            </a:extLst>
          </p:cNvPr>
          <p:cNvSpPr txBox="1">
            <a:spLocks/>
          </p:cNvSpPr>
          <p:nvPr/>
        </p:nvSpPr>
        <p:spPr>
          <a:xfrm>
            <a:off x="641267" y="6175005"/>
            <a:ext cx="8763989" cy="652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1" dirty="0">
                <a:latin typeface="Georgia" panose="02040502050405020303" pitchFamily="18" charset="0"/>
              </a:rPr>
              <a:t>Dr. Afua O. Arhin, Dean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4927C2-119E-0049-9D06-1E74B4BB32DD}"/>
              </a:ext>
            </a:extLst>
          </p:cNvPr>
          <p:cNvCxnSpPr/>
          <p:nvPr/>
        </p:nvCxnSpPr>
        <p:spPr>
          <a:xfrm>
            <a:off x="1163782" y="4052450"/>
            <a:ext cx="76373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2DDD4E0-020A-244B-A939-96D91600BC95}"/>
              </a:ext>
            </a:extLst>
          </p:cNvPr>
          <p:cNvCxnSpPr>
            <a:cxnSpLocks/>
          </p:cNvCxnSpPr>
          <p:nvPr/>
        </p:nvCxnSpPr>
        <p:spPr>
          <a:xfrm>
            <a:off x="2980706" y="6035629"/>
            <a:ext cx="4013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90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38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Dean’s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Santillan, Mariano A</dc:creator>
  <cp:lastModifiedBy>Santillan, Mariano A</cp:lastModifiedBy>
  <cp:revision>6</cp:revision>
  <dcterms:created xsi:type="dcterms:W3CDTF">2022-02-01T04:10:18Z</dcterms:created>
  <dcterms:modified xsi:type="dcterms:W3CDTF">2022-02-01T04:28:32Z</dcterms:modified>
</cp:coreProperties>
</file>