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C836-789D-B743-BD02-2E2942D67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D4EE-D6C1-0C43-A3B8-CC02AA8CF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4D065-25D1-9649-8B16-78808980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79-9536-3A45-B0D2-7FF6F5AD730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27F4D-F463-4443-865E-441776F6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0A1D8-D896-4D40-9FDD-EF4A9F43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9BF2-4A31-254F-9037-946F4D94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3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ED88-4C4A-144D-B4E1-DF71DAB2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D10B6-8A16-9141-952E-633D3A2A8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92E8B-4E82-8143-9E4A-574BAC08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79-9536-3A45-B0D2-7FF6F5AD730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6F24E-4C4C-FA47-A703-4D74726C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4BDEE-91F5-D046-9781-D6C0D010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9BF2-4A31-254F-9037-946F4D94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0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AA0D8A-63FB-884E-9850-DD648865D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C35A0-D05D-6D47-8500-8BC126C12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F172E-E05F-4F49-A357-36A81332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79-9536-3A45-B0D2-7FF6F5AD730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2DCC1-EDDB-7F4F-AE63-CB8572A6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3BD3-17F9-7645-A178-26746FBA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9BF2-4A31-254F-9037-946F4D94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9125-2F34-634F-ACE6-57E30EA1C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7B246-956F-B949-9982-E481076DC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0F92D-801E-5742-AE90-FDF3C663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79-9536-3A45-B0D2-7FF6F5AD730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8E062-E766-7D4E-AAFA-745942A5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3961E-9DB0-964F-AE06-5CC60F54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9BF2-4A31-254F-9037-946F4D94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7D84-DC66-7147-AFB3-90FC8B3B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CEDB7-C5F6-674B-96A5-F19B8C2F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40CD-45BC-1149-8D34-CC400825C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79-9536-3A45-B0D2-7FF6F5AD730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B8178-121A-5047-AAE0-2A204593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90730-5445-6E41-A136-09A2176E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9BF2-4A31-254F-9037-946F4D94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993A-BF43-1942-B573-E2B62F2D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921F5-C975-814A-B5A4-32B8A6274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8E303-308D-2946-9F7D-AA8491192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E23D4-17E2-D143-801E-F9C48328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79-9536-3A45-B0D2-7FF6F5AD730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B527B-73FA-B544-8995-99960210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A368D-583E-9F4B-8B4D-351002DF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9BF2-4A31-254F-9037-946F4D94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2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B13A-D84A-FD44-A92C-C8383F04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F0640-3542-5B4B-869B-71F9D9CC8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1E5E8-C66E-4C4E-950C-C362FFF9E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76799-03BD-BA44-87EF-0B96053B0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E7765-1A2E-2746-AB42-6F240D756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F97918-34A6-A540-A48D-9C6601C8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79-9536-3A45-B0D2-7FF6F5AD730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6FACD-2BA2-AE4B-BEFF-26E6ACF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8DB28-2016-DA40-9EDA-B75FC5E0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9BF2-4A31-254F-9037-946F4D94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2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6FAC-5A55-6A40-B2DA-78DEBD40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0891D-F75C-E040-86E9-3C9F5C697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79-9536-3A45-B0D2-7FF6F5AD730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BB5AD-F4E2-2B45-BD45-F36B0183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95E88-05EC-AF4F-95C5-00DEDB03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9BF2-4A31-254F-9037-946F4D94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3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0484C-CF3D-CB44-BA91-CFB68AFB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79-9536-3A45-B0D2-7FF6F5AD730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99E26-0820-B940-9859-9E97A7AF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C047B-3F0D-BE45-B279-65BD380C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9BF2-4A31-254F-9037-946F4D94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5A4B-FB30-3E4C-84E7-7855EF700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C0389-F7BD-3249-B179-D17B2AAC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1D669-455A-B940-894D-300B50C13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D22F4-1EF2-2943-BC22-A36E0393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79-9536-3A45-B0D2-7FF6F5AD730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C305E-BC78-BF41-AD62-02A8150E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D4E68-DC90-0046-94EF-2D98B91A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9BF2-4A31-254F-9037-946F4D94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6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7D316-2AF7-8544-BD12-0167EF47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0C995-E5EF-7C4F-A0FC-7064FAB4E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7E35A-6911-C74C-8241-D6C11EEDD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18A48-AA3D-8142-946A-EDA2D1DA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79-9536-3A45-B0D2-7FF6F5AD730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3C908-110F-B244-9449-B77720D6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12FA3-D678-A24B-B75B-C40E71BE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9BF2-4A31-254F-9037-946F4D94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05424-2BEB-4240-8B3E-76793822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12843-9DC8-8C4D-B875-C537FF307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55C83-82EB-F649-B297-CF710E34D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7C79-9536-3A45-B0D2-7FF6F5AD730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F83EC-450C-E742-BA0A-FF5EBF01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D17C3-BE4A-974C-95F5-8C5781614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E9BF2-4A31-254F-9037-946F4D94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F75D7-6F8C-774C-84FD-AFC5388B5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1253619"/>
            <a:ext cx="3162300" cy="177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10E342-768B-1349-B406-9CACE328EF4C}"/>
              </a:ext>
            </a:extLst>
          </p:cNvPr>
          <p:cNvSpPr txBox="1"/>
          <p:nvPr/>
        </p:nvSpPr>
        <p:spPr>
          <a:xfrm>
            <a:off x="4553936" y="3163614"/>
            <a:ext cx="308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800" dirty="0">
                <a:solidFill>
                  <a:srgbClr val="0067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417000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10E342-768B-1349-B406-9CACE328EF4C}"/>
              </a:ext>
            </a:extLst>
          </p:cNvPr>
          <p:cNvSpPr txBox="1"/>
          <p:nvPr/>
        </p:nvSpPr>
        <p:spPr>
          <a:xfrm>
            <a:off x="4514850" y="3163614"/>
            <a:ext cx="308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800" dirty="0">
                <a:solidFill>
                  <a:srgbClr val="0067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6A7E2A-1839-CB4D-8A40-54D84C15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578" y="2358846"/>
            <a:ext cx="4093122" cy="6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6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Santillan, Mariano A</dc:creator>
  <cp:lastModifiedBy>Santillan, Mariano A</cp:lastModifiedBy>
  <cp:revision>1</cp:revision>
  <dcterms:created xsi:type="dcterms:W3CDTF">2022-01-12T01:05:48Z</dcterms:created>
  <dcterms:modified xsi:type="dcterms:W3CDTF">2022-01-12T01:12:21Z</dcterms:modified>
</cp:coreProperties>
</file>